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6"/>
  </p:notesMasterIdLst>
  <p:sldIdLst>
    <p:sldId id="256" r:id="rId2"/>
    <p:sldId id="257" r:id="rId3"/>
    <p:sldId id="258" r:id="rId4"/>
    <p:sldId id="259" r:id="rId5"/>
    <p:sldId id="260" r:id="rId6"/>
    <p:sldId id="261" r:id="rId7"/>
    <p:sldId id="262" r:id="rId8"/>
    <p:sldId id="263" r:id="rId9"/>
    <p:sldId id="265" r:id="rId10"/>
    <p:sldId id="266" r:id="rId11"/>
    <p:sldId id="269" r:id="rId12"/>
    <p:sldId id="270" r:id="rId13"/>
    <p:sldId id="272"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82E4B1-5568-4EA2-8DB5-956F5F79F61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02439F3-4C97-486F-9316-29312D0F0A5B}">
      <dgm:prSet/>
      <dgm:spPr/>
      <dgm:t>
        <a:bodyPr/>
        <a:lstStyle/>
        <a:p>
          <a:pPr>
            <a:defRPr cap="all"/>
          </a:pPr>
          <a:r>
            <a:rPr lang="de-DE" dirty="0"/>
            <a:t>Project </a:t>
          </a:r>
          <a:r>
            <a:rPr lang="de-DE" dirty="0" err="1"/>
            <a:t>Recap</a:t>
          </a:r>
          <a:endParaRPr lang="en-US" dirty="0"/>
        </a:p>
      </dgm:t>
    </dgm:pt>
    <dgm:pt modelId="{4FF3DCF9-3F4A-4DC7-8974-7F46194266F6}" type="parTrans" cxnId="{721907D8-B5EB-49FB-BE86-EEA72096FFB0}">
      <dgm:prSet/>
      <dgm:spPr/>
      <dgm:t>
        <a:bodyPr/>
        <a:lstStyle/>
        <a:p>
          <a:endParaRPr lang="en-US"/>
        </a:p>
      </dgm:t>
    </dgm:pt>
    <dgm:pt modelId="{F7F7FD55-4680-4705-AF65-F603BE09CCB0}" type="sibTrans" cxnId="{721907D8-B5EB-49FB-BE86-EEA72096FFB0}">
      <dgm:prSet/>
      <dgm:spPr/>
      <dgm:t>
        <a:bodyPr/>
        <a:lstStyle/>
        <a:p>
          <a:endParaRPr lang="en-US"/>
        </a:p>
      </dgm:t>
    </dgm:pt>
    <dgm:pt modelId="{60C39D24-FE4A-40D4-9275-990E9292D8BF}">
      <dgm:prSet/>
      <dgm:spPr/>
      <dgm:t>
        <a:bodyPr/>
        <a:lstStyle/>
        <a:p>
          <a:pPr>
            <a:defRPr cap="all"/>
          </a:pPr>
          <a:r>
            <a:rPr lang="de-DE"/>
            <a:t>Problem</a:t>
          </a:r>
          <a:endParaRPr lang="en-US"/>
        </a:p>
      </dgm:t>
    </dgm:pt>
    <dgm:pt modelId="{F40E5D5E-C6D2-46E1-997E-F76D9BE73E43}" type="parTrans" cxnId="{68BB1E84-6A74-46DE-978B-52FD67B35EDB}">
      <dgm:prSet/>
      <dgm:spPr/>
      <dgm:t>
        <a:bodyPr/>
        <a:lstStyle/>
        <a:p>
          <a:endParaRPr lang="en-US"/>
        </a:p>
      </dgm:t>
    </dgm:pt>
    <dgm:pt modelId="{839B2583-75AD-478A-93FB-DD51B7FA454B}" type="sibTrans" cxnId="{68BB1E84-6A74-46DE-978B-52FD67B35EDB}">
      <dgm:prSet/>
      <dgm:spPr/>
      <dgm:t>
        <a:bodyPr/>
        <a:lstStyle/>
        <a:p>
          <a:endParaRPr lang="en-US"/>
        </a:p>
      </dgm:t>
    </dgm:pt>
    <dgm:pt modelId="{9779672F-0692-491A-B461-982E3F850850}">
      <dgm:prSet/>
      <dgm:spPr/>
      <dgm:t>
        <a:bodyPr/>
        <a:lstStyle/>
        <a:p>
          <a:pPr>
            <a:defRPr cap="all"/>
          </a:pPr>
          <a:r>
            <a:rPr lang="de-DE"/>
            <a:t>Process</a:t>
          </a:r>
          <a:endParaRPr lang="en-US"/>
        </a:p>
      </dgm:t>
    </dgm:pt>
    <dgm:pt modelId="{0650AC34-18B3-482F-9DE8-1D9D253113A8}" type="parTrans" cxnId="{DB98763F-5767-42BF-A910-DD54E4D8E192}">
      <dgm:prSet/>
      <dgm:spPr/>
      <dgm:t>
        <a:bodyPr/>
        <a:lstStyle/>
        <a:p>
          <a:endParaRPr lang="en-US"/>
        </a:p>
      </dgm:t>
    </dgm:pt>
    <dgm:pt modelId="{790EA893-24BF-4115-8A41-B0344ABA498F}" type="sibTrans" cxnId="{DB98763F-5767-42BF-A910-DD54E4D8E192}">
      <dgm:prSet/>
      <dgm:spPr/>
      <dgm:t>
        <a:bodyPr/>
        <a:lstStyle/>
        <a:p>
          <a:endParaRPr lang="en-US"/>
        </a:p>
      </dgm:t>
    </dgm:pt>
    <dgm:pt modelId="{6C47A95E-5A85-4504-B313-5A3B328F868C}">
      <dgm:prSet/>
      <dgm:spPr/>
      <dgm:t>
        <a:bodyPr/>
        <a:lstStyle/>
        <a:p>
          <a:pPr>
            <a:defRPr cap="all"/>
          </a:pPr>
          <a:r>
            <a:rPr lang="de-DE" dirty="0" err="1"/>
            <a:t>Insights</a:t>
          </a:r>
          <a:endParaRPr lang="en-US" dirty="0"/>
        </a:p>
      </dgm:t>
    </dgm:pt>
    <dgm:pt modelId="{AF1CBFDE-CB75-490B-86E2-1BA1BF089B75}" type="parTrans" cxnId="{543BE05D-FF0C-43A2-B2A7-5D34A036A98F}">
      <dgm:prSet/>
      <dgm:spPr/>
      <dgm:t>
        <a:bodyPr/>
        <a:lstStyle/>
        <a:p>
          <a:endParaRPr lang="en-US"/>
        </a:p>
      </dgm:t>
    </dgm:pt>
    <dgm:pt modelId="{7BE11C9D-85D2-4F34-BA16-4FEBFFFB1CC2}" type="sibTrans" cxnId="{543BE05D-FF0C-43A2-B2A7-5D34A036A98F}">
      <dgm:prSet/>
      <dgm:spPr/>
      <dgm:t>
        <a:bodyPr/>
        <a:lstStyle/>
        <a:p>
          <a:endParaRPr lang="en-US"/>
        </a:p>
      </dgm:t>
    </dgm:pt>
    <dgm:pt modelId="{38DB8646-57B0-477E-BA0F-793B7447B08A}">
      <dgm:prSet/>
      <dgm:spPr/>
      <dgm:t>
        <a:bodyPr/>
        <a:lstStyle/>
        <a:p>
          <a:pPr>
            <a:defRPr cap="all"/>
          </a:pPr>
          <a:r>
            <a:rPr lang="de-DE"/>
            <a:t>Summary</a:t>
          </a:r>
          <a:endParaRPr lang="en-US"/>
        </a:p>
      </dgm:t>
    </dgm:pt>
    <dgm:pt modelId="{CAE5D1E4-A240-450F-977F-48F98ECFBB56}" type="parTrans" cxnId="{FAF11F4D-8CDE-46C0-AAF2-22B17660F8D7}">
      <dgm:prSet/>
      <dgm:spPr/>
      <dgm:t>
        <a:bodyPr/>
        <a:lstStyle/>
        <a:p>
          <a:endParaRPr lang="en-US"/>
        </a:p>
      </dgm:t>
    </dgm:pt>
    <dgm:pt modelId="{916C5D50-F0DA-40CF-BB63-DB6E99FE6191}" type="sibTrans" cxnId="{FAF11F4D-8CDE-46C0-AAF2-22B17660F8D7}">
      <dgm:prSet/>
      <dgm:spPr/>
      <dgm:t>
        <a:bodyPr/>
        <a:lstStyle/>
        <a:p>
          <a:endParaRPr lang="en-US"/>
        </a:p>
      </dgm:t>
    </dgm:pt>
    <dgm:pt modelId="{0D653EB0-4E06-4C50-BA5B-C62986FBF2AB}" type="pres">
      <dgm:prSet presAssocID="{BC82E4B1-5568-4EA2-8DB5-956F5F79F61B}" presName="root" presStyleCnt="0">
        <dgm:presLayoutVars>
          <dgm:dir/>
          <dgm:resizeHandles val="exact"/>
        </dgm:presLayoutVars>
      </dgm:prSet>
      <dgm:spPr/>
    </dgm:pt>
    <dgm:pt modelId="{18FC3072-B5AD-4499-B74C-C727BF90D477}" type="pres">
      <dgm:prSet presAssocID="{B02439F3-4C97-486F-9316-29312D0F0A5B}" presName="compNode" presStyleCnt="0"/>
      <dgm:spPr/>
    </dgm:pt>
    <dgm:pt modelId="{9173A5AC-C5A4-4043-B243-4BB090EE91E0}" type="pres">
      <dgm:prSet presAssocID="{B02439F3-4C97-486F-9316-29312D0F0A5B}" presName="iconBgRect" presStyleLbl="bgShp" presStyleIdx="0" presStyleCnt="5"/>
      <dgm:spPr/>
    </dgm:pt>
    <dgm:pt modelId="{9AAF31E8-C6C4-4571-9A8C-B66579493455}" type="pres">
      <dgm:prSet presAssocID="{B02439F3-4C97-486F-9316-29312D0F0A5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90C66178-7BA0-4793-8171-30996FBE838F}" type="pres">
      <dgm:prSet presAssocID="{B02439F3-4C97-486F-9316-29312D0F0A5B}" presName="spaceRect" presStyleCnt="0"/>
      <dgm:spPr/>
    </dgm:pt>
    <dgm:pt modelId="{08ADF0CD-ADB6-44A5-B25B-FCF57A8EF731}" type="pres">
      <dgm:prSet presAssocID="{B02439F3-4C97-486F-9316-29312D0F0A5B}" presName="textRect" presStyleLbl="revTx" presStyleIdx="0" presStyleCnt="5">
        <dgm:presLayoutVars>
          <dgm:chMax val="1"/>
          <dgm:chPref val="1"/>
        </dgm:presLayoutVars>
      </dgm:prSet>
      <dgm:spPr/>
    </dgm:pt>
    <dgm:pt modelId="{F295C79B-D548-4A6A-9B7C-9A1716753E36}" type="pres">
      <dgm:prSet presAssocID="{F7F7FD55-4680-4705-AF65-F603BE09CCB0}" presName="sibTrans" presStyleCnt="0"/>
      <dgm:spPr/>
    </dgm:pt>
    <dgm:pt modelId="{A702ED27-C2E1-49D0-B4C7-7B3D3E9D881E}" type="pres">
      <dgm:prSet presAssocID="{60C39D24-FE4A-40D4-9275-990E9292D8BF}" presName="compNode" presStyleCnt="0"/>
      <dgm:spPr/>
    </dgm:pt>
    <dgm:pt modelId="{1C660281-33FD-4EC0-9F6A-500ECD11A5A3}" type="pres">
      <dgm:prSet presAssocID="{60C39D24-FE4A-40D4-9275-990E9292D8BF}" presName="iconBgRect" presStyleLbl="bgShp" presStyleIdx="1" presStyleCnt="5"/>
      <dgm:spPr/>
    </dgm:pt>
    <dgm:pt modelId="{7C3D9ED8-8094-487B-A453-C347FAC47FF9}" type="pres">
      <dgm:prSet presAssocID="{60C39D24-FE4A-40D4-9275-990E9292D8B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E4A0648A-0BF6-4FBA-BED0-35202C447A18}" type="pres">
      <dgm:prSet presAssocID="{60C39D24-FE4A-40D4-9275-990E9292D8BF}" presName="spaceRect" presStyleCnt="0"/>
      <dgm:spPr/>
    </dgm:pt>
    <dgm:pt modelId="{7EABBE9B-4712-41FA-B117-33ABFB83F2CA}" type="pres">
      <dgm:prSet presAssocID="{60C39D24-FE4A-40D4-9275-990E9292D8BF}" presName="textRect" presStyleLbl="revTx" presStyleIdx="1" presStyleCnt="5">
        <dgm:presLayoutVars>
          <dgm:chMax val="1"/>
          <dgm:chPref val="1"/>
        </dgm:presLayoutVars>
      </dgm:prSet>
      <dgm:spPr/>
    </dgm:pt>
    <dgm:pt modelId="{46CC0B40-AC0D-443E-B57B-F5D45B7B1F3F}" type="pres">
      <dgm:prSet presAssocID="{839B2583-75AD-478A-93FB-DD51B7FA454B}" presName="sibTrans" presStyleCnt="0"/>
      <dgm:spPr/>
    </dgm:pt>
    <dgm:pt modelId="{81AD2AE9-0194-411A-A94B-D9D29E1FA596}" type="pres">
      <dgm:prSet presAssocID="{9779672F-0692-491A-B461-982E3F850850}" presName="compNode" presStyleCnt="0"/>
      <dgm:spPr/>
    </dgm:pt>
    <dgm:pt modelId="{0FE01A83-481B-4988-BC39-7F34A8966993}" type="pres">
      <dgm:prSet presAssocID="{9779672F-0692-491A-B461-982E3F850850}" presName="iconBgRect" presStyleLbl="bgShp" presStyleIdx="2" presStyleCnt="5"/>
      <dgm:spPr/>
    </dgm:pt>
    <dgm:pt modelId="{19C6F6FA-FEF8-48F5-B2B8-A32FEEEC2A96}" type="pres">
      <dgm:prSet presAssocID="{9779672F-0692-491A-B461-982E3F85085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C652A1F2-AD6D-4786-97B4-6D0515A18E07}" type="pres">
      <dgm:prSet presAssocID="{9779672F-0692-491A-B461-982E3F850850}" presName="spaceRect" presStyleCnt="0"/>
      <dgm:spPr/>
    </dgm:pt>
    <dgm:pt modelId="{0571A6CB-2A6F-4CAA-9EF1-C44123F3EE03}" type="pres">
      <dgm:prSet presAssocID="{9779672F-0692-491A-B461-982E3F850850}" presName="textRect" presStyleLbl="revTx" presStyleIdx="2" presStyleCnt="5">
        <dgm:presLayoutVars>
          <dgm:chMax val="1"/>
          <dgm:chPref val="1"/>
        </dgm:presLayoutVars>
      </dgm:prSet>
      <dgm:spPr/>
    </dgm:pt>
    <dgm:pt modelId="{C36CDE2A-F4B6-4252-BB6B-977C259F1A7E}" type="pres">
      <dgm:prSet presAssocID="{790EA893-24BF-4115-8A41-B0344ABA498F}" presName="sibTrans" presStyleCnt="0"/>
      <dgm:spPr/>
    </dgm:pt>
    <dgm:pt modelId="{B3D90062-CBF1-49F0-BC48-8911FA803957}" type="pres">
      <dgm:prSet presAssocID="{6C47A95E-5A85-4504-B313-5A3B328F868C}" presName="compNode" presStyleCnt="0"/>
      <dgm:spPr/>
    </dgm:pt>
    <dgm:pt modelId="{8A083E59-7889-489D-B4F1-AE928387523B}" type="pres">
      <dgm:prSet presAssocID="{6C47A95E-5A85-4504-B313-5A3B328F868C}" presName="iconBgRect" presStyleLbl="bgShp" presStyleIdx="3" presStyleCnt="5"/>
      <dgm:spPr/>
    </dgm:pt>
    <dgm:pt modelId="{4EAA7304-B68F-41DA-923F-C0EBAEE17C0B}" type="pres">
      <dgm:prSet presAssocID="{6C47A95E-5A85-4504-B313-5A3B328F868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bulb"/>
        </a:ext>
      </dgm:extLst>
    </dgm:pt>
    <dgm:pt modelId="{B767123C-8E46-476C-ABF7-A550E11486ED}" type="pres">
      <dgm:prSet presAssocID="{6C47A95E-5A85-4504-B313-5A3B328F868C}" presName="spaceRect" presStyleCnt="0"/>
      <dgm:spPr/>
    </dgm:pt>
    <dgm:pt modelId="{B7714F0F-8AFB-472F-B642-EE75C14F63B6}" type="pres">
      <dgm:prSet presAssocID="{6C47A95E-5A85-4504-B313-5A3B328F868C}" presName="textRect" presStyleLbl="revTx" presStyleIdx="3" presStyleCnt="5">
        <dgm:presLayoutVars>
          <dgm:chMax val="1"/>
          <dgm:chPref val="1"/>
        </dgm:presLayoutVars>
      </dgm:prSet>
      <dgm:spPr/>
    </dgm:pt>
    <dgm:pt modelId="{DD400320-A2D2-4342-AC25-E1496408FE6A}" type="pres">
      <dgm:prSet presAssocID="{7BE11C9D-85D2-4F34-BA16-4FEBFFFB1CC2}" presName="sibTrans" presStyleCnt="0"/>
      <dgm:spPr/>
    </dgm:pt>
    <dgm:pt modelId="{AAFDFBA3-90C5-4F48-8B56-7791D29324F6}" type="pres">
      <dgm:prSet presAssocID="{38DB8646-57B0-477E-BA0F-793B7447B08A}" presName="compNode" presStyleCnt="0"/>
      <dgm:spPr/>
    </dgm:pt>
    <dgm:pt modelId="{19131859-1B6F-4F8E-BE98-9EB992ABDCEC}" type="pres">
      <dgm:prSet presAssocID="{38DB8646-57B0-477E-BA0F-793B7447B08A}" presName="iconBgRect" presStyleLbl="bgShp" presStyleIdx="4" presStyleCnt="5"/>
      <dgm:spPr/>
    </dgm:pt>
    <dgm:pt modelId="{5E3A63E7-A22D-4F77-ACF7-CFF2D26C1298}" type="pres">
      <dgm:prSet presAssocID="{38DB8646-57B0-477E-BA0F-793B7447B08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A4C1A63D-794E-42CF-A815-52628BC1A498}" type="pres">
      <dgm:prSet presAssocID="{38DB8646-57B0-477E-BA0F-793B7447B08A}" presName="spaceRect" presStyleCnt="0"/>
      <dgm:spPr/>
    </dgm:pt>
    <dgm:pt modelId="{51773460-2F2D-4511-8E99-60B8756DFEA6}" type="pres">
      <dgm:prSet presAssocID="{38DB8646-57B0-477E-BA0F-793B7447B08A}" presName="textRect" presStyleLbl="revTx" presStyleIdx="4" presStyleCnt="5">
        <dgm:presLayoutVars>
          <dgm:chMax val="1"/>
          <dgm:chPref val="1"/>
        </dgm:presLayoutVars>
      </dgm:prSet>
      <dgm:spPr/>
    </dgm:pt>
  </dgm:ptLst>
  <dgm:cxnLst>
    <dgm:cxn modelId="{2CEBE50A-7DF7-43A8-B6CE-9091B3EB11AE}" type="presOf" srcId="{6C47A95E-5A85-4504-B313-5A3B328F868C}" destId="{B7714F0F-8AFB-472F-B642-EE75C14F63B6}" srcOrd="0" destOrd="0" presId="urn:microsoft.com/office/officeart/2018/5/layout/IconCircleLabelList"/>
    <dgm:cxn modelId="{DB98763F-5767-42BF-A910-DD54E4D8E192}" srcId="{BC82E4B1-5568-4EA2-8DB5-956F5F79F61B}" destId="{9779672F-0692-491A-B461-982E3F850850}" srcOrd="2" destOrd="0" parTransId="{0650AC34-18B3-482F-9DE8-1D9D253113A8}" sibTransId="{790EA893-24BF-4115-8A41-B0344ABA498F}"/>
    <dgm:cxn modelId="{29A45E40-3AC1-402C-BF0E-2573FC2D209F}" type="presOf" srcId="{9779672F-0692-491A-B461-982E3F850850}" destId="{0571A6CB-2A6F-4CAA-9EF1-C44123F3EE03}" srcOrd="0" destOrd="0" presId="urn:microsoft.com/office/officeart/2018/5/layout/IconCircleLabelList"/>
    <dgm:cxn modelId="{543BE05D-FF0C-43A2-B2A7-5D34A036A98F}" srcId="{BC82E4B1-5568-4EA2-8DB5-956F5F79F61B}" destId="{6C47A95E-5A85-4504-B313-5A3B328F868C}" srcOrd="3" destOrd="0" parTransId="{AF1CBFDE-CB75-490B-86E2-1BA1BF089B75}" sibTransId="{7BE11C9D-85D2-4F34-BA16-4FEBFFFB1CC2}"/>
    <dgm:cxn modelId="{FAF11F4D-8CDE-46C0-AAF2-22B17660F8D7}" srcId="{BC82E4B1-5568-4EA2-8DB5-956F5F79F61B}" destId="{38DB8646-57B0-477E-BA0F-793B7447B08A}" srcOrd="4" destOrd="0" parTransId="{CAE5D1E4-A240-450F-977F-48F98ECFBB56}" sibTransId="{916C5D50-F0DA-40CF-BB63-DB6E99FE6191}"/>
    <dgm:cxn modelId="{68BB1E84-6A74-46DE-978B-52FD67B35EDB}" srcId="{BC82E4B1-5568-4EA2-8DB5-956F5F79F61B}" destId="{60C39D24-FE4A-40D4-9275-990E9292D8BF}" srcOrd="1" destOrd="0" parTransId="{F40E5D5E-C6D2-46E1-997E-F76D9BE73E43}" sibTransId="{839B2583-75AD-478A-93FB-DD51B7FA454B}"/>
    <dgm:cxn modelId="{26124F8D-F594-434C-9FEC-BCF7F38DFCD9}" type="presOf" srcId="{BC82E4B1-5568-4EA2-8DB5-956F5F79F61B}" destId="{0D653EB0-4E06-4C50-BA5B-C62986FBF2AB}" srcOrd="0" destOrd="0" presId="urn:microsoft.com/office/officeart/2018/5/layout/IconCircleLabelList"/>
    <dgm:cxn modelId="{6FFC438F-7AB9-4E75-BA87-4B9C1073C59F}" type="presOf" srcId="{38DB8646-57B0-477E-BA0F-793B7447B08A}" destId="{51773460-2F2D-4511-8E99-60B8756DFEA6}" srcOrd="0" destOrd="0" presId="urn:microsoft.com/office/officeart/2018/5/layout/IconCircleLabelList"/>
    <dgm:cxn modelId="{7D0459B7-2B64-42D8-A749-EA977343286E}" type="presOf" srcId="{B02439F3-4C97-486F-9316-29312D0F0A5B}" destId="{08ADF0CD-ADB6-44A5-B25B-FCF57A8EF731}" srcOrd="0" destOrd="0" presId="urn:microsoft.com/office/officeart/2018/5/layout/IconCircleLabelList"/>
    <dgm:cxn modelId="{40FB00C5-B227-4A22-BCBD-DB5EA696E65C}" type="presOf" srcId="{60C39D24-FE4A-40D4-9275-990E9292D8BF}" destId="{7EABBE9B-4712-41FA-B117-33ABFB83F2CA}" srcOrd="0" destOrd="0" presId="urn:microsoft.com/office/officeart/2018/5/layout/IconCircleLabelList"/>
    <dgm:cxn modelId="{721907D8-B5EB-49FB-BE86-EEA72096FFB0}" srcId="{BC82E4B1-5568-4EA2-8DB5-956F5F79F61B}" destId="{B02439F3-4C97-486F-9316-29312D0F0A5B}" srcOrd="0" destOrd="0" parTransId="{4FF3DCF9-3F4A-4DC7-8974-7F46194266F6}" sibTransId="{F7F7FD55-4680-4705-AF65-F603BE09CCB0}"/>
    <dgm:cxn modelId="{733A62F2-1D65-473D-80C8-144242914A08}" type="presParOf" srcId="{0D653EB0-4E06-4C50-BA5B-C62986FBF2AB}" destId="{18FC3072-B5AD-4499-B74C-C727BF90D477}" srcOrd="0" destOrd="0" presId="urn:microsoft.com/office/officeart/2018/5/layout/IconCircleLabelList"/>
    <dgm:cxn modelId="{C75B2EE1-1293-4002-A874-D4EDF2A32BEF}" type="presParOf" srcId="{18FC3072-B5AD-4499-B74C-C727BF90D477}" destId="{9173A5AC-C5A4-4043-B243-4BB090EE91E0}" srcOrd="0" destOrd="0" presId="urn:microsoft.com/office/officeart/2018/5/layout/IconCircleLabelList"/>
    <dgm:cxn modelId="{590CA874-88E7-4AF2-906D-AAD641FAA8B4}" type="presParOf" srcId="{18FC3072-B5AD-4499-B74C-C727BF90D477}" destId="{9AAF31E8-C6C4-4571-9A8C-B66579493455}" srcOrd="1" destOrd="0" presId="urn:microsoft.com/office/officeart/2018/5/layout/IconCircleLabelList"/>
    <dgm:cxn modelId="{CAC9C1F8-F42F-4E84-83DD-32B8C6E819E4}" type="presParOf" srcId="{18FC3072-B5AD-4499-B74C-C727BF90D477}" destId="{90C66178-7BA0-4793-8171-30996FBE838F}" srcOrd="2" destOrd="0" presId="urn:microsoft.com/office/officeart/2018/5/layout/IconCircleLabelList"/>
    <dgm:cxn modelId="{D5373E96-C8E6-4D13-AB70-073424441DDC}" type="presParOf" srcId="{18FC3072-B5AD-4499-B74C-C727BF90D477}" destId="{08ADF0CD-ADB6-44A5-B25B-FCF57A8EF731}" srcOrd="3" destOrd="0" presId="urn:microsoft.com/office/officeart/2018/5/layout/IconCircleLabelList"/>
    <dgm:cxn modelId="{58B96B92-05D5-466E-A717-FC06C297A2A8}" type="presParOf" srcId="{0D653EB0-4E06-4C50-BA5B-C62986FBF2AB}" destId="{F295C79B-D548-4A6A-9B7C-9A1716753E36}" srcOrd="1" destOrd="0" presId="urn:microsoft.com/office/officeart/2018/5/layout/IconCircleLabelList"/>
    <dgm:cxn modelId="{589543C9-32BD-438F-88D4-1CAC21658EA3}" type="presParOf" srcId="{0D653EB0-4E06-4C50-BA5B-C62986FBF2AB}" destId="{A702ED27-C2E1-49D0-B4C7-7B3D3E9D881E}" srcOrd="2" destOrd="0" presId="urn:microsoft.com/office/officeart/2018/5/layout/IconCircleLabelList"/>
    <dgm:cxn modelId="{6753E9C4-E747-40AB-B7D3-13C90025602A}" type="presParOf" srcId="{A702ED27-C2E1-49D0-B4C7-7B3D3E9D881E}" destId="{1C660281-33FD-4EC0-9F6A-500ECD11A5A3}" srcOrd="0" destOrd="0" presId="urn:microsoft.com/office/officeart/2018/5/layout/IconCircleLabelList"/>
    <dgm:cxn modelId="{AC9DB8A4-2786-47F5-8397-0B27A2AF91BB}" type="presParOf" srcId="{A702ED27-C2E1-49D0-B4C7-7B3D3E9D881E}" destId="{7C3D9ED8-8094-487B-A453-C347FAC47FF9}" srcOrd="1" destOrd="0" presId="urn:microsoft.com/office/officeart/2018/5/layout/IconCircleLabelList"/>
    <dgm:cxn modelId="{E6F5E16A-8B14-4D92-9510-F9BC02A617D3}" type="presParOf" srcId="{A702ED27-C2E1-49D0-B4C7-7B3D3E9D881E}" destId="{E4A0648A-0BF6-4FBA-BED0-35202C447A18}" srcOrd="2" destOrd="0" presId="urn:microsoft.com/office/officeart/2018/5/layout/IconCircleLabelList"/>
    <dgm:cxn modelId="{FF3CE627-E5C4-424C-BCDD-F37D5E8B5C48}" type="presParOf" srcId="{A702ED27-C2E1-49D0-B4C7-7B3D3E9D881E}" destId="{7EABBE9B-4712-41FA-B117-33ABFB83F2CA}" srcOrd="3" destOrd="0" presId="urn:microsoft.com/office/officeart/2018/5/layout/IconCircleLabelList"/>
    <dgm:cxn modelId="{EACA2275-91FE-4693-8DB9-E55A08296139}" type="presParOf" srcId="{0D653EB0-4E06-4C50-BA5B-C62986FBF2AB}" destId="{46CC0B40-AC0D-443E-B57B-F5D45B7B1F3F}" srcOrd="3" destOrd="0" presId="urn:microsoft.com/office/officeart/2018/5/layout/IconCircleLabelList"/>
    <dgm:cxn modelId="{A9D22E4F-19A2-4E33-8A6C-39860D3DD138}" type="presParOf" srcId="{0D653EB0-4E06-4C50-BA5B-C62986FBF2AB}" destId="{81AD2AE9-0194-411A-A94B-D9D29E1FA596}" srcOrd="4" destOrd="0" presId="urn:microsoft.com/office/officeart/2018/5/layout/IconCircleLabelList"/>
    <dgm:cxn modelId="{EAA72874-D681-4EDC-AACA-98D737B0845B}" type="presParOf" srcId="{81AD2AE9-0194-411A-A94B-D9D29E1FA596}" destId="{0FE01A83-481B-4988-BC39-7F34A8966993}" srcOrd="0" destOrd="0" presId="urn:microsoft.com/office/officeart/2018/5/layout/IconCircleLabelList"/>
    <dgm:cxn modelId="{EDF91B0F-E6E9-4603-AE00-C278F17C3C33}" type="presParOf" srcId="{81AD2AE9-0194-411A-A94B-D9D29E1FA596}" destId="{19C6F6FA-FEF8-48F5-B2B8-A32FEEEC2A96}" srcOrd="1" destOrd="0" presId="urn:microsoft.com/office/officeart/2018/5/layout/IconCircleLabelList"/>
    <dgm:cxn modelId="{E046F0A1-BF5F-4127-9220-60833D7A1472}" type="presParOf" srcId="{81AD2AE9-0194-411A-A94B-D9D29E1FA596}" destId="{C652A1F2-AD6D-4786-97B4-6D0515A18E07}" srcOrd="2" destOrd="0" presId="urn:microsoft.com/office/officeart/2018/5/layout/IconCircleLabelList"/>
    <dgm:cxn modelId="{9550D3C7-D51B-457E-8F75-F1E96742DC62}" type="presParOf" srcId="{81AD2AE9-0194-411A-A94B-D9D29E1FA596}" destId="{0571A6CB-2A6F-4CAA-9EF1-C44123F3EE03}" srcOrd="3" destOrd="0" presId="urn:microsoft.com/office/officeart/2018/5/layout/IconCircleLabelList"/>
    <dgm:cxn modelId="{FB77A14E-13D1-4616-A44F-027526B0C399}" type="presParOf" srcId="{0D653EB0-4E06-4C50-BA5B-C62986FBF2AB}" destId="{C36CDE2A-F4B6-4252-BB6B-977C259F1A7E}" srcOrd="5" destOrd="0" presId="urn:microsoft.com/office/officeart/2018/5/layout/IconCircleLabelList"/>
    <dgm:cxn modelId="{BAAF153C-372C-42CB-8D8B-690315B93AC9}" type="presParOf" srcId="{0D653EB0-4E06-4C50-BA5B-C62986FBF2AB}" destId="{B3D90062-CBF1-49F0-BC48-8911FA803957}" srcOrd="6" destOrd="0" presId="urn:microsoft.com/office/officeart/2018/5/layout/IconCircleLabelList"/>
    <dgm:cxn modelId="{BD43E687-3B41-4100-86EE-4BE504CBAC86}" type="presParOf" srcId="{B3D90062-CBF1-49F0-BC48-8911FA803957}" destId="{8A083E59-7889-489D-B4F1-AE928387523B}" srcOrd="0" destOrd="0" presId="urn:microsoft.com/office/officeart/2018/5/layout/IconCircleLabelList"/>
    <dgm:cxn modelId="{B1C89109-16C5-4C76-819C-365FF5383FE4}" type="presParOf" srcId="{B3D90062-CBF1-49F0-BC48-8911FA803957}" destId="{4EAA7304-B68F-41DA-923F-C0EBAEE17C0B}" srcOrd="1" destOrd="0" presId="urn:microsoft.com/office/officeart/2018/5/layout/IconCircleLabelList"/>
    <dgm:cxn modelId="{77901AEF-2881-4347-9285-EFF9F1C27E0C}" type="presParOf" srcId="{B3D90062-CBF1-49F0-BC48-8911FA803957}" destId="{B767123C-8E46-476C-ABF7-A550E11486ED}" srcOrd="2" destOrd="0" presId="urn:microsoft.com/office/officeart/2018/5/layout/IconCircleLabelList"/>
    <dgm:cxn modelId="{1BFC7243-BC2A-466B-B839-4BFBE1C8A5D3}" type="presParOf" srcId="{B3D90062-CBF1-49F0-BC48-8911FA803957}" destId="{B7714F0F-8AFB-472F-B642-EE75C14F63B6}" srcOrd="3" destOrd="0" presId="urn:microsoft.com/office/officeart/2018/5/layout/IconCircleLabelList"/>
    <dgm:cxn modelId="{B75924E1-B5A3-4AD5-856B-CF8FA380CB13}" type="presParOf" srcId="{0D653EB0-4E06-4C50-BA5B-C62986FBF2AB}" destId="{DD400320-A2D2-4342-AC25-E1496408FE6A}" srcOrd="7" destOrd="0" presId="urn:microsoft.com/office/officeart/2018/5/layout/IconCircleLabelList"/>
    <dgm:cxn modelId="{77E9AE26-7BBE-4452-83E6-89AAB5AA4F49}" type="presParOf" srcId="{0D653EB0-4E06-4C50-BA5B-C62986FBF2AB}" destId="{AAFDFBA3-90C5-4F48-8B56-7791D29324F6}" srcOrd="8" destOrd="0" presId="urn:microsoft.com/office/officeart/2018/5/layout/IconCircleLabelList"/>
    <dgm:cxn modelId="{B5B0AF69-2FD1-4708-8B4A-FD02CEEC9CBC}" type="presParOf" srcId="{AAFDFBA3-90C5-4F48-8B56-7791D29324F6}" destId="{19131859-1B6F-4F8E-BE98-9EB992ABDCEC}" srcOrd="0" destOrd="0" presId="urn:microsoft.com/office/officeart/2018/5/layout/IconCircleLabelList"/>
    <dgm:cxn modelId="{70CD416C-E02B-4AB3-BFDE-36943AF843D0}" type="presParOf" srcId="{AAFDFBA3-90C5-4F48-8B56-7791D29324F6}" destId="{5E3A63E7-A22D-4F77-ACF7-CFF2D26C1298}" srcOrd="1" destOrd="0" presId="urn:microsoft.com/office/officeart/2018/5/layout/IconCircleLabelList"/>
    <dgm:cxn modelId="{3B46FB54-0E8D-42F4-816B-C2FA211D2B5A}" type="presParOf" srcId="{AAFDFBA3-90C5-4F48-8B56-7791D29324F6}" destId="{A4C1A63D-794E-42CF-A815-52628BC1A498}" srcOrd="2" destOrd="0" presId="urn:microsoft.com/office/officeart/2018/5/layout/IconCircleLabelList"/>
    <dgm:cxn modelId="{5E4EC762-319C-4945-B5A0-6C948C3CB2A3}" type="presParOf" srcId="{AAFDFBA3-90C5-4F48-8B56-7791D29324F6}" destId="{51773460-2F2D-4511-8E99-60B8756DFEA6}"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1293C4-283F-4773-81B0-FA5E01FF6D3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4ABB8AA-CE7B-455A-AD55-C741B051AD5E}">
      <dgm:prSet/>
      <dgm:spPr/>
      <dgm:t>
        <a:bodyPr/>
        <a:lstStyle/>
        <a:p>
          <a:pPr>
            <a:lnSpc>
              <a:spcPct val="100000"/>
            </a:lnSpc>
          </a:pPr>
          <a:r>
            <a:rPr lang="de-DE" dirty="0"/>
            <a:t>Data Understanding</a:t>
          </a:r>
          <a:endParaRPr lang="en-US" dirty="0"/>
        </a:p>
      </dgm:t>
    </dgm:pt>
    <dgm:pt modelId="{923AFDCE-497D-41B9-AA44-07BF9647364E}" type="parTrans" cxnId="{98FFE94E-CC7D-49AE-856C-C4CCA231BEBD}">
      <dgm:prSet/>
      <dgm:spPr/>
      <dgm:t>
        <a:bodyPr/>
        <a:lstStyle/>
        <a:p>
          <a:endParaRPr lang="en-US"/>
        </a:p>
      </dgm:t>
    </dgm:pt>
    <dgm:pt modelId="{71B935B8-3451-4367-AAE8-8A6252630D9B}" type="sibTrans" cxnId="{98FFE94E-CC7D-49AE-856C-C4CCA231BEBD}">
      <dgm:prSet/>
      <dgm:spPr/>
      <dgm:t>
        <a:bodyPr/>
        <a:lstStyle/>
        <a:p>
          <a:endParaRPr lang="en-US"/>
        </a:p>
      </dgm:t>
    </dgm:pt>
    <dgm:pt modelId="{2A16862A-D505-41C4-8502-42CA67A6E5F0}">
      <dgm:prSet/>
      <dgm:spPr/>
      <dgm:t>
        <a:bodyPr/>
        <a:lstStyle/>
        <a:p>
          <a:pPr>
            <a:lnSpc>
              <a:spcPct val="100000"/>
            </a:lnSpc>
          </a:pPr>
          <a:r>
            <a:rPr lang="de-DE"/>
            <a:t>Data Cleaning</a:t>
          </a:r>
          <a:endParaRPr lang="en-US"/>
        </a:p>
      </dgm:t>
    </dgm:pt>
    <dgm:pt modelId="{3FCF56F2-9F62-42DB-9987-E7B07C84E6D2}" type="parTrans" cxnId="{53D38023-1BEE-4D9F-9DB0-6452B584F7DF}">
      <dgm:prSet/>
      <dgm:spPr/>
      <dgm:t>
        <a:bodyPr/>
        <a:lstStyle/>
        <a:p>
          <a:endParaRPr lang="en-US"/>
        </a:p>
      </dgm:t>
    </dgm:pt>
    <dgm:pt modelId="{3B2DE3E5-1200-49E2-BF8E-19B2D5605C5B}" type="sibTrans" cxnId="{53D38023-1BEE-4D9F-9DB0-6452B584F7DF}">
      <dgm:prSet/>
      <dgm:spPr/>
      <dgm:t>
        <a:bodyPr/>
        <a:lstStyle/>
        <a:p>
          <a:endParaRPr lang="en-US"/>
        </a:p>
      </dgm:t>
    </dgm:pt>
    <dgm:pt modelId="{FB25DB1D-6B36-47C3-AF62-07EF6F700C08}">
      <dgm:prSet/>
      <dgm:spPr/>
      <dgm:t>
        <a:bodyPr/>
        <a:lstStyle/>
        <a:p>
          <a:pPr>
            <a:lnSpc>
              <a:spcPct val="100000"/>
            </a:lnSpc>
          </a:pPr>
          <a:r>
            <a:rPr lang="de-DE"/>
            <a:t>Data Modeling</a:t>
          </a:r>
          <a:endParaRPr lang="en-US"/>
        </a:p>
      </dgm:t>
    </dgm:pt>
    <dgm:pt modelId="{A906908B-3F66-4AF0-99AE-DB2148F592C4}" type="parTrans" cxnId="{3AA80132-181E-4E76-AEC6-92E85099D00D}">
      <dgm:prSet/>
      <dgm:spPr/>
      <dgm:t>
        <a:bodyPr/>
        <a:lstStyle/>
        <a:p>
          <a:endParaRPr lang="en-US"/>
        </a:p>
      </dgm:t>
    </dgm:pt>
    <dgm:pt modelId="{E4B178D5-4ABF-44BB-949C-44D6ABF60F88}" type="sibTrans" cxnId="{3AA80132-181E-4E76-AEC6-92E85099D00D}">
      <dgm:prSet/>
      <dgm:spPr/>
      <dgm:t>
        <a:bodyPr/>
        <a:lstStyle/>
        <a:p>
          <a:endParaRPr lang="en-US"/>
        </a:p>
      </dgm:t>
    </dgm:pt>
    <dgm:pt modelId="{08502EC0-2C5B-4CB8-9B8E-9684AEA40884}">
      <dgm:prSet/>
      <dgm:spPr/>
      <dgm:t>
        <a:bodyPr/>
        <a:lstStyle/>
        <a:p>
          <a:pPr>
            <a:lnSpc>
              <a:spcPct val="100000"/>
            </a:lnSpc>
          </a:pPr>
          <a:r>
            <a:rPr lang="de-DE"/>
            <a:t>Data Analyzing</a:t>
          </a:r>
          <a:endParaRPr lang="en-US"/>
        </a:p>
      </dgm:t>
    </dgm:pt>
    <dgm:pt modelId="{8913D7D2-C095-4A9F-A904-DBE3C9D4EA1C}" type="parTrans" cxnId="{8DCBCD50-CAB2-450D-9850-B1452BA84D86}">
      <dgm:prSet/>
      <dgm:spPr/>
      <dgm:t>
        <a:bodyPr/>
        <a:lstStyle/>
        <a:p>
          <a:endParaRPr lang="en-US"/>
        </a:p>
      </dgm:t>
    </dgm:pt>
    <dgm:pt modelId="{EFBF9553-A2CF-4F6C-AE69-975973FF57C1}" type="sibTrans" cxnId="{8DCBCD50-CAB2-450D-9850-B1452BA84D86}">
      <dgm:prSet/>
      <dgm:spPr/>
      <dgm:t>
        <a:bodyPr/>
        <a:lstStyle/>
        <a:p>
          <a:endParaRPr lang="en-US"/>
        </a:p>
      </dgm:t>
    </dgm:pt>
    <dgm:pt modelId="{942E7458-E461-4DE0-8237-89DDCB24D63E}">
      <dgm:prSet/>
      <dgm:spPr/>
      <dgm:t>
        <a:bodyPr/>
        <a:lstStyle/>
        <a:p>
          <a:pPr>
            <a:lnSpc>
              <a:spcPct val="100000"/>
            </a:lnSpc>
          </a:pPr>
          <a:r>
            <a:rPr lang="de-DE"/>
            <a:t>Presenting Insights</a:t>
          </a:r>
          <a:endParaRPr lang="en-US"/>
        </a:p>
      </dgm:t>
    </dgm:pt>
    <dgm:pt modelId="{1E295071-9FED-4140-AD97-B28F35DAC95C}" type="parTrans" cxnId="{9D174E47-F0C4-43C9-A361-DF705CD5DFA6}">
      <dgm:prSet/>
      <dgm:spPr/>
      <dgm:t>
        <a:bodyPr/>
        <a:lstStyle/>
        <a:p>
          <a:endParaRPr lang="en-US"/>
        </a:p>
      </dgm:t>
    </dgm:pt>
    <dgm:pt modelId="{C4C83FA0-82AB-4A5F-97D4-CE5484EA6A71}" type="sibTrans" cxnId="{9D174E47-F0C4-43C9-A361-DF705CD5DFA6}">
      <dgm:prSet/>
      <dgm:spPr/>
      <dgm:t>
        <a:bodyPr/>
        <a:lstStyle/>
        <a:p>
          <a:endParaRPr lang="en-US"/>
        </a:p>
      </dgm:t>
    </dgm:pt>
    <dgm:pt modelId="{97D49ACD-D689-44E1-B606-A25B50547431}" type="pres">
      <dgm:prSet presAssocID="{841293C4-283F-4773-81B0-FA5E01FF6D31}" presName="root" presStyleCnt="0">
        <dgm:presLayoutVars>
          <dgm:dir/>
          <dgm:resizeHandles val="exact"/>
        </dgm:presLayoutVars>
      </dgm:prSet>
      <dgm:spPr/>
    </dgm:pt>
    <dgm:pt modelId="{1A421FBE-5575-4F38-9B36-7F4B390A5E57}" type="pres">
      <dgm:prSet presAssocID="{D4ABB8AA-CE7B-455A-AD55-C741B051AD5E}" presName="compNode" presStyleCnt="0"/>
      <dgm:spPr/>
    </dgm:pt>
    <dgm:pt modelId="{44A84653-9D9E-48CE-8B91-F4344CABD847}" type="pres">
      <dgm:prSet presAssocID="{D4ABB8AA-CE7B-455A-AD55-C741B051AD5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2EC5B773-3043-4436-AC9D-348CEB5BA3FE}" type="pres">
      <dgm:prSet presAssocID="{D4ABB8AA-CE7B-455A-AD55-C741B051AD5E}" presName="spaceRect" presStyleCnt="0"/>
      <dgm:spPr/>
    </dgm:pt>
    <dgm:pt modelId="{139A7DCB-238E-4950-A2F9-AA0D7B940655}" type="pres">
      <dgm:prSet presAssocID="{D4ABB8AA-CE7B-455A-AD55-C741B051AD5E}" presName="textRect" presStyleLbl="revTx" presStyleIdx="0" presStyleCnt="5">
        <dgm:presLayoutVars>
          <dgm:chMax val="1"/>
          <dgm:chPref val="1"/>
        </dgm:presLayoutVars>
      </dgm:prSet>
      <dgm:spPr/>
    </dgm:pt>
    <dgm:pt modelId="{3C303A43-7794-40EB-98B4-9F78642DD5E9}" type="pres">
      <dgm:prSet presAssocID="{71B935B8-3451-4367-AAE8-8A6252630D9B}" presName="sibTrans" presStyleCnt="0"/>
      <dgm:spPr/>
    </dgm:pt>
    <dgm:pt modelId="{5ED445AD-DC69-46EB-9FF9-0994AB4D2FD8}" type="pres">
      <dgm:prSet presAssocID="{2A16862A-D505-41C4-8502-42CA67A6E5F0}" presName="compNode" presStyleCnt="0"/>
      <dgm:spPr/>
    </dgm:pt>
    <dgm:pt modelId="{00CBA4FE-F7DB-4AE3-9868-1F1FE754CAA3}" type="pres">
      <dgm:prSet presAssocID="{2A16862A-D505-41C4-8502-42CA67A6E5F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p and bucket"/>
        </a:ext>
      </dgm:extLst>
    </dgm:pt>
    <dgm:pt modelId="{7778E782-03EE-4CC8-8136-12866BDE5355}" type="pres">
      <dgm:prSet presAssocID="{2A16862A-D505-41C4-8502-42CA67A6E5F0}" presName="spaceRect" presStyleCnt="0"/>
      <dgm:spPr/>
    </dgm:pt>
    <dgm:pt modelId="{58E18CDE-CC81-4C4B-81D5-22D7FB67C848}" type="pres">
      <dgm:prSet presAssocID="{2A16862A-D505-41C4-8502-42CA67A6E5F0}" presName="textRect" presStyleLbl="revTx" presStyleIdx="1" presStyleCnt="5">
        <dgm:presLayoutVars>
          <dgm:chMax val="1"/>
          <dgm:chPref val="1"/>
        </dgm:presLayoutVars>
      </dgm:prSet>
      <dgm:spPr/>
    </dgm:pt>
    <dgm:pt modelId="{6A963B42-7B57-4458-A5C1-9EBFEE94C0BD}" type="pres">
      <dgm:prSet presAssocID="{3B2DE3E5-1200-49E2-BF8E-19B2D5605C5B}" presName="sibTrans" presStyleCnt="0"/>
      <dgm:spPr/>
    </dgm:pt>
    <dgm:pt modelId="{5DEE8144-E78C-497B-AA21-FE0C15600C32}" type="pres">
      <dgm:prSet presAssocID="{FB25DB1D-6B36-47C3-AF62-07EF6F700C08}" presName="compNode" presStyleCnt="0"/>
      <dgm:spPr/>
    </dgm:pt>
    <dgm:pt modelId="{CE37D67A-C9B0-41D8-9E55-71A33A97A601}" type="pres">
      <dgm:prSet presAssocID="{FB25DB1D-6B36-47C3-AF62-07EF6F700C0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D361ACB4-16F2-41A5-92C0-1BA04ACAE532}" type="pres">
      <dgm:prSet presAssocID="{FB25DB1D-6B36-47C3-AF62-07EF6F700C08}" presName="spaceRect" presStyleCnt="0"/>
      <dgm:spPr/>
    </dgm:pt>
    <dgm:pt modelId="{0B87BB27-34C4-421C-9335-71E355E0637D}" type="pres">
      <dgm:prSet presAssocID="{FB25DB1D-6B36-47C3-AF62-07EF6F700C08}" presName="textRect" presStyleLbl="revTx" presStyleIdx="2" presStyleCnt="5">
        <dgm:presLayoutVars>
          <dgm:chMax val="1"/>
          <dgm:chPref val="1"/>
        </dgm:presLayoutVars>
      </dgm:prSet>
      <dgm:spPr/>
    </dgm:pt>
    <dgm:pt modelId="{B5BA9F07-6247-4F74-B983-B0FCBF8FB696}" type="pres">
      <dgm:prSet presAssocID="{E4B178D5-4ABF-44BB-949C-44D6ABF60F88}" presName="sibTrans" presStyleCnt="0"/>
      <dgm:spPr/>
    </dgm:pt>
    <dgm:pt modelId="{3768C6F2-3461-41C4-9BBD-9E1A93DFF4FA}" type="pres">
      <dgm:prSet presAssocID="{08502EC0-2C5B-4CB8-9B8E-9684AEA40884}" presName="compNode" presStyleCnt="0"/>
      <dgm:spPr/>
    </dgm:pt>
    <dgm:pt modelId="{7CFC2897-0392-4DF8-9D17-1917B7549396}" type="pres">
      <dgm:prSet presAssocID="{08502EC0-2C5B-4CB8-9B8E-9684AEA4088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pward trend"/>
        </a:ext>
      </dgm:extLst>
    </dgm:pt>
    <dgm:pt modelId="{7921F948-5E79-4AB7-95E1-4F37E0362F3B}" type="pres">
      <dgm:prSet presAssocID="{08502EC0-2C5B-4CB8-9B8E-9684AEA40884}" presName="spaceRect" presStyleCnt="0"/>
      <dgm:spPr/>
    </dgm:pt>
    <dgm:pt modelId="{D19844A8-698A-4080-84C5-6242996358B4}" type="pres">
      <dgm:prSet presAssocID="{08502EC0-2C5B-4CB8-9B8E-9684AEA40884}" presName="textRect" presStyleLbl="revTx" presStyleIdx="3" presStyleCnt="5">
        <dgm:presLayoutVars>
          <dgm:chMax val="1"/>
          <dgm:chPref val="1"/>
        </dgm:presLayoutVars>
      </dgm:prSet>
      <dgm:spPr/>
    </dgm:pt>
    <dgm:pt modelId="{F1E96F9A-90D9-4646-83C4-3D50A5C958B7}" type="pres">
      <dgm:prSet presAssocID="{EFBF9553-A2CF-4F6C-AE69-975973FF57C1}" presName="sibTrans" presStyleCnt="0"/>
      <dgm:spPr/>
    </dgm:pt>
    <dgm:pt modelId="{157450D6-2D17-48C1-8B9B-D9ABC17459FC}" type="pres">
      <dgm:prSet presAssocID="{942E7458-E461-4DE0-8237-89DDCB24D63E}" presName="compNode" presStyleCnt="0"/>
      <dgm:spPr/>
    </dgm:pt>
    <dgm:pt modelId="{CEF03A08-98DC-4103-BEB1-9FD576D4D420}" type="pres">
      <dgm:prSet presAssocID="{942E7458-E461-4DE0-8237-89DDCB24D63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eacher"/>
        </a:ext>
      </dgm:extLst>
    </dgm:pt>
    <dgm:pt modelId="{9A2B2558-C930-4BEF-A0CE-AEE1D400F55B}" type="pres">
      <dgm:prSet presAssocID="{942E7458-E461-4DE0-8237-89DDCB24D63E}" presName="spaceRect" presStyleCnt="0"/>
      <dgm:spPr/>
    </dgm:pt>
    <dgm:pt modelId="{E0550AED-21F6-400A-9881-7424FE55E941}" type="pres">
      <dgm:prSet presAssocID="{942E7458-E461-4DE0-8237-89DDCB24D63E}" presName="textRect" presStyleLbl="revTx" presStyleIdx="4" presStyleCnt="5">
        <dgm:presLayoutVars>
          <dgm:chMax val="1"/>
          <dgm:chPref val="1"/>
        </dgm:presLayoutVars>
      </dgm:prSet>
      <dgm:spPr/>
    </dgm:pt>
  </dgm:ptLst>
  <dgm:cxnLst>
    <dgm:cxn modelId="{53D38023-1BEE-4D9F-9DB0-6452B584F7DF}" srcId="{841293C4-283F-4773-81B0-FA5E01FF6D31}" destId="{2A16862A-D505-41C4-8502-42CA67A6E5F0}" srcOrd="1" destOrd="0" parTransId="{3FCF56F2-9F62-42DB-9987-E7B07C84E6D2}" sibTransId="{3B2DE3E5-1200-49E2-BF8E-19B2D5605C5B}"/>
    <dgm:cxn modelId="{3AA80132-181E-4E76-AEC6-92E85099D00D}" srcId="{841293C4-283F-4773-81B0-FA5E01FF6D31}" destId="{FB25DB1D-6B36-47C3-AF62-07EF6F700C08}" srcOrd="2" destOrd="0" parTransId="{A906908B-3F66-4AF0-99AE-DB2148F592C4}" sibTransId="{E4B178D5-4ABF-44BB-949C-44D6ABF60F88}"/>
    <dgm:cxn modelId="{EF447840-77F6-4167-A74B-81DC860C73D3}" type="presOf" srcId="{841293C4-283F-4773-81B0-FA5E01FF6D31}" destId="{97D49ACD-D689-44E1-B606-A25B50547431}" srcOrd="0" destOrd="0" presId="urn:microsoft.com/office/officeart/2018/2/layout/IconLabelList"/>
    <dgm:cxn modelId="{9D174E47-F0C4-43C9-A361-DF705CD5DFA6}" srcId="{841293C4-283F-4773-81B0-FA5E01FF6D31}" destId="{942E7458-E461-4DE0-8237-89DDCB24D63E}" srcOrd="4" destOrd="0" parTransId="{1E295071-9FED-4140-AD97-B28F35DAC95C}" sibTransId="{C4C83FA0-82AB-4A5F-97D4-CE5484EA6A71}"/>
    <dgm:cxn modelId="{B9FE5C6E-39EF-450D-BCC2-234F7786E9C7}" type="presOf" srcId="{942E7458-E461-4DE0-8237-89DDCB24D63E}" destId="{E0550AED-21F6-400A-9881-7424FE55E941}" srcOrd="0" destOrd="0" presId="urn:microsoft.com/office/officeart/2018/2/layout/IconLabelList"/>
    <dgm:cxn modelId="{98FFE94E-CC7D-49AE-856C-C4CCA231BEBD}" srcId="{841293C4-283F-4773-81B0-FA5E01FF6D31}" destId="{D4ABB8AA-CE7B-455A-AD55-C741B051AD5E}" srcOrd="0" destOrd="0" parTransId="{923AFDCE-497D-41B9-AA44-07BF9647364E}" sibTransId="{71B935B8-3451-4367-AAE8-8A6252630D9B}"/>
    <dgm:cxn modelId="{8DCBCD50-CAB2-450D-9850-B1452BA84D86}" srcId="{841293C4-283F-4773-81B0-FA5E01FF6D31}" destId="{08502EC0-2C5B-4CB8-9B8E-9684AEA40884}" srcOrd="3" destOrd="0" parTransId="{8913D7D2-C095-4A9F-A904-DBE3C9D4EA1C}" sibTransId="{EFBF9553-A2CF-4F6C-AE69-975973FF57C1}"/>
    <dgm:cxn modelId="{D7CDD351-D3FC-4FB8-A6A2-DE4F99FEAB68}" type="presOf" srcId="{08502EC0-2C5B-4CB8-9B8E-9684AEA40884}" destId="{D19844A8-698A-4080-84C5-6242996358B4}" srcOrd="0" destOrd="0" presId="urn:microsoft.com/office/officeart/2018/2/layout/IconLabelList"/>
    <dgm:cxn modelId="{A4D8DBBC-1B95-4A2F-BACF-B3679C1ABC1E}" type="presOf" srcId="{D4ABB8AA-CE7B-455A-AD55-C741B051AD5E}" destId="{139A7DCB-238E-4950-A2F9-AA0D7B940655}" srcOrd="0" destOrd="0" presId="urn:microsoft.com/office/officeart/2018/2/layout/IconLabelList"/>
    <dgm:cxn modelId="{D3CCD9D5-6477-4D97-9F0B-C4913A451125}" type="presOf" srcId="{2A16862A-D505-41C4-8502-42CA67A6E5F0}" destId="{58E18CDE-CC81-4C4B-81D5-22D7FB67C848}" srcOrd="0" destOrd="0" presId="urn:microsoft.com/office/officeart/2018/2/layout/IconLabelList"/>
    <dgm:cxn modelId="{839602E0-2AA0-44C7-AD5F-CAADBE3C8B41}" type="presOf" srcId="{FB25DB1D-6B36-47C3-AF62-07EF6F700C08}" destId="{0B87BB27-34C4-421C-9335-71E355E0637D}" srcOrd="0" destOrd="0" presId="urn:microsoft.com/office/officeart/2018/2/layout/IconLabelList"/>
    <dgm:cxn modelId="{6DF876C9-D62C-4A30-9B1D-C8218E51C643}" type="presParOf" srcId="{97D49ACD-D689-44E1-B606-A25B50547431}" destId="{1A421FBE-5575-4F38-9B36-7F4B390A5E57}" srcOrd="0" destOrd="0" presId="urn:microsoft.com/office/officeart/2018/2/layout/IconLabelList"/>
    <dgm:cxn modelId="{0A1D8DB2-0FD6-43F0-A615-F9150E871323}" type="presParOf" srcId="{1A421FBE-5575-4F38-9B36-7F4B390A5E57}" destId="{44A84653-9D9E-48CE-8B91-F4344CABD847}" srcOrd="0" destOrd="0" presId="urn:microsoft.com/office/officeart/2018/2/layout/IconLabelList"/>
    <dgm:cxn modelId="{2951C386-3667-4887-A225-41813F425566}" type="presParOf" srcId="{1A421FBE-5575-4F38-9B36-7F4B390A5E57}" destId="{2EC5B773-3043-4436-AC9D-348CEB5BA3FE}" srcOrd="1" destOrd="0" presId="urn:microsoft.com/office/officeart/2018/2/layout/IconLabelList"/>
    <dgm:cxn modelId="{9AA69833-16B2-456F-92A1-EF4F310C6E13}" type="presParOf" srcId="{1A421FBE-5575-4F38-9B36-7F4B390A5E57}" destId="{139A7DCB-238E-4950-A2F9-AA0D7B940655}" srcOrd="2" destOrd="0" presId="urn:microsoft.com/office/officeart/2018/2/layout/IconLabelList"/>
    <dgm:cxn modelId="{5D26B7F4-249D-4984-98D2-8C3CC7FCEBFC}" type="presParOf" srcId="{97D49ACD-D689-44E1-B606-A25B50547431}" destId="{3C303A43-7794-40EB-98B4-9F78642DD5E9}" srcOrd="1" destOrd="0" presId="urn:microsoft.com/office/officeart/2018/2/layout/IconLabelList"/>
    <dgm:cxn modelId="{07F994C8-D09F-493C-83DE-D12BA044E773}" type="presParOf" srcId="{97D49ACD-D689-44E1-B606-A25B50547431}" destId="{5ED445AD-DC69-46EB-9FF9-0994AB4D2FD8}" srcOrd="2" destOrd="0" presId="urn:microsoft.com/office/officeart/2018/2/layout/IconLabelList"/>
    <dgm:cxn modelId="{E2526FC0-71C4-4B4D-80EE-F529A9AB218C}" type="presParOf" srcId="{5ED445AD-DC69-46EB-9FF9-0994AB4D2FD8}" destId="{00CBA4FE-F7DB-4AE3-9868-1F1FE754CAA3}" srcOrd="0" destOrd="0" presId="urn:microsoft.com/office/officeart/2018/2/layout/IconLabelList"/>
    <dgm:cxn modelId="{F9D008B3-57BF-4B10-BCF1-861075EB91AF}" type="presParOf" srcId="{5ED445AD-DC69-46EB-9FF9-0994AB4D2FD8}" destId="{7778E782-03EE-4CC8-8136-12866BDE5355}" srcOrd="1" destOrd="0" presId="urn:microsoft.com/office/officeart/2018/2/layout/IconLabelList"/>
    <dgm:cxn modelId="{EE2A3897-8C89-475F-97E6-093152EE4EEA}" type="presParOf" srcId="{5ED445AD-DC69-46EB-9FF9-0994AB4D2FD8}" destId="{58E18CDE-CC81-4C4B-81D5-22D7FB67C848}" srcOrd="2" destOrd="0" presId="urn:microsoft.com/office/officeart/2018/2/layout/IconLabelList"/>
    <dgm:cxn modelId="{788609B4-16CD-4447-8F3A-017BCFDDBF48}" type="presParOf" srcId="{97D49ACD-D689-44E1-B606-A25B50547431}" destId="{6A963B42-7B57-4458-A5C1-9EBFEE94C0BD}" srcOrd="3" destOrd="0" presId="urn:microsoft.com/office/officeart/2018/2/layout/IconLabelList"/>
    <dgm:cxn modelId="{B14621AD-B132-4880-9E29-EA65CB947881}" type="presParOf" srcId="{97D49ACD-D689-44E1-B606-A25B50547431}" destId="{5DEE8144-E78C-497B-AA21-FE0C15600C32}" srcOrd="4" destOrd="0" presId="urn:microsoft.com/office/officeart/2018/2/layout/IconLabelList"/>
    <dgm:cxn modelId="{9F880FB2-5B97-4F65-9ACA-7E7A76388D29}" type="presParOf" srcId="{5DEE8144-E78C-497B-AA21-FE0C15600C32}" destId="{CE37D67A-C9B0-41D8-9E55-71A33A97A601}" srcOrd="0" destOrd="0" presId="urn:microsoft.com/office/officeart/2018/2/layout/IconLabelList"/>
    <dgm:cxn modelId="{C7C44632-F707-43E6-BB77-E8458583E8C5}" type="presParOf" srcId="{5DEE8144-E78C-497B-AA21-FE0C15600C32}" destId="{D361ACB4-16F2-41A5-92C0-1BA04ACAE532}" srcOrd="1" destOrd="0" presId="urn:microsoft.com/office/officeart/2018/2/layout/IconLabelList"/>
    <dgm:cxn modelId="{BC7D32CD-4A1C-4625-A844-A31CF9F0A8D3}" type="presParOf" srcId="{5DEE8144-E78C-497B-AA21-FE0C15600C32}" destId="{0B87BB27-34C4-421C-9335-71E355E0637D}" srcOrd="2" destOrd="0" presId="urn:microsoft.com/office/officeart/2018/2/layout/IconLabelList"/>
    <dgm:cxn modelId="{E18338C4-D97B-4543-9135-13525B62CFA4}" type="presParOf" srcId="{97D49ACD-D689-44E1-B606-A25B50547431}" destId="{B5BA9F07-6247-4F74-B983-B0FCBF8FB696}" srcOrd="5" destOrd="0" presId="urn:microsoft.com/office/officeart/2018/2/layout/IconLabelList"/>
    <dgm:cxn modelId="{17EFFDF7-FEB0-4CF3-94AB-12F57368946A}" type="presParOf" srcId="{97D49ACD-D689-44E1-B606-A25B50547431}" destId="{3768C6F2-3461-41C4-9BBD-9E1A93DFF4FA}" srcOrd="6" destOrd="0" presId="urn:microsoft.com/office/officeart/2018/2/layout/IconLabelList"/>
    <dgm:cxn modelId="{916306D3-B825-495E-8738-E600B7826303}" type="presParOf" srcId="{3768C6F2-3461-41C4-9BBD-9E1A93DFF4FA}" destId="{7CFC2897-0392-4DF8-9D17-1917B7549396}" srcOrd="0" destOrd="0" presId="urn:microsoft.com/office/officeart/2018/2/layout/IconLabelList"/>
    <dgm:cxn modelId="{621FCBC4-3AE2-4F28-94F4-0C207BCD1274}" type="presParOf" srcId="{3768C6F2-3461-41C4-9BBD-9E1A93DFF4FA}" destId="{7921F948-5E79-4AB7-95E1-4F37E0362F3B}" srcOrd="1" destOrd="0" presId="urn:microsoft.com/office/officeart/2018/2/layout/IconLabelList"/>
    <dgm:cxn modelId="{43695375-94D9-446A-AF77-A0BE6BD2DBFA}" type="presParOf" srcId="{3768C6F2-3461-41C4-9BBD-9E1A93DFF4FA}" destId="{D19844A8-698A-4080-84C5-6242996358B4}" srcOrd="2" destOrd="0" presId="urn:microsoft.com/office/officeart/2018/2/layout/IconLabelList"/>
    <dgm:cxn modelId="{CE637958-A344-467E-9E4C-933EC8CB592F}" type="presParOf" srcId="{97D49ACD-D689-44E1-B606-A25B50547431}" destId="{F1E96F9A-90D9-4646-83C4-3D50A5C958B7}" srcOrd="7" destOrd="0" presId="urn:microsoft.com/office/officeart/2018/2/layout/IconLabelList"/>
    <dgm:cxn modelId="{1F9BFEDA-29A6-443C-9AB2-FE0510232D31}" type="presParOf" srcId="{97D49ACD-D689-44E1-B606-A25B50547431}" destId="{157450D6-2D17-48C1-8B9B-D9ABC17459FC}" srcOrd="8" destOrd="0" presId="urn:microsoft.com/office/officeart/2018/2/layout/IconLabelList"/>
    <dgm:cxn modelId="{5B73415E-BBE3-40A8-8E7B-45546B016AB6}" type="presParOf" srcId="{157450D6-2D17-48C1-8B9B-D9ABC17459FC}" destId="{CEF03A08-98DC-4103-BEB1-9FD576D4D420}" srcOrd="0" destOrd="0" presId="urn:microsoft.com/office/officeart/2018/2/layout/IconLabelList"/>
    <dgm:cxn modelId="{3C0EC382-5A14-4979-883C-24F1ABB777B6}" type="presParOf" srcId="{157450D6-2D17-48C1-8B9B-D9ABC17459FC}" destId="{9A2B2558-C930-4BEF-A0CE-AEE1D400F55B}" srcOrd="1" destOrd="0" presId="urn:microsoft.com/office/officeart/2018/2/layout/IconLabelList"/>
    <dgm:cxn modelId="{5CE2A97F-CE8C-471D-8E40-158A20AB8684}" type="presParOf" srcId="{157450D6-2D17-48C1-8B9B-D9ABC17459FC}" destId="{E0550AED-21F6-400A-9881-7424FE55E941}"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3A5AC-C5A4-4043-B243-4BB090EE91E0}">
      <dsp:nvSpPr>
        <dsp:cNvPr id="0" name=""/>
        <dsp:cNvSpPr/>
      </dsp:nvSpPr>
      <dsp:spPr>
        <a:xfrm>
          <a:off x="320531" y="933632"/>
          <a:ext cx="987556" cy="98755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AF31E8-C6C4-4571-9A8C-B66579493455}">
      <dsp:nvSpPr>
        <dsp:cNvPr id="0" name=""/>
        <dsp:cNvSpPr/>
      </dsp:nvSpPr>
      <dsp:spPr>
        <a:xfrm>
          <a:off x="530994" y="1144095"/>
          <a:ext cx="566630" cy="5666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ADF0CD-ADB6-44A5-B25B-FCF57A8EF731}">
      <dsp:nvSpPr>
        <dsp:cNvPr id="0" name=""/>
        <dsp:cNvSpPr/>
      </dsp:nvSpPr>
      <dsp:spPr>
        <a:xfrm>
          <a:off x="4836" y="2228789"/>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de-DE" sz="2300" kern="1200" dirty="0"/>
            <a:t>Project </a:t>
          </a:r>
          <a:r>
            <a:rPr lang="de-DE" sz="2300" kern="1200" dirty="0" err="1"/>
            <a:t>Recap</a:t>
          </a:r>
          <a:endParaRPr lang="en-US" sz="2300" kern="1200" dirty="0"/>
        </a:p>
      </dsp:txBody>
      <dsp:txXfrm>
        <a:off x="4836" y="2228789"/>
        <a:ext cx="1618945" cy="647578"/>
      </dsp:txXfrm>
    </dsp:sp>
    <dsp:sp modelId="{1C660281-33FD-4EC0-9F6A-500ECD11A5A3}">
      <dsp:nvSpPr>
        <dsp:cNvPr id="0" name=""/>
        <dsp:cNvSpPr/>
      </dsp:nvSpPr>
      <dsp:spPr>
        <a:xfrm>
          <a:off x="2222791" y="933632"/>
          <a:ext cx="987556" cy="98755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3D9ED8-8094-487B-A453-C347FAC47FF9}">
      <dsp:nvSpPr>
        <dsp:cNvPr id="0" name=""/>
        <dsp:cNvSpPr/>
      </dsp:nvSpPr>
      <dsp:spPr>
        <a:xfrm>
          <a:off x="2433254" y="1144095"/>
          <a:ext cx="566630" cy="5666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ABBE9B-4712-41FA-B117-33ABFB83F2CA}">
      <dsp:nvSpPr>
        <dsp:cNvPr id="0" name=""/>
        <dsp:cNvSpPr/>
      </dsp:nvSpPr>
      <dsp:spPr>
        <a:xfrm>
          <a:off x="1907097" y="2228789"/>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de-DE" sz="2300" kern="1200"/>
            <a:t>Problem</a:t>
          </a:r>
          <a:endParaRPr lang="en-US" sz="2300" kern="1200"/>
        </a:p>
      </dsp:txBody>
      <dsp:txXfrm>
        <a:off x="1907097" y="2228789"/>
        <a:ext cx="1618945" cy="647578"/>
      </dsp:txXfrm>
    </dsp:sp>
    <dsp:sp modelId="{0FE01A83-481B-4988-BC39-7F34A8966993}">
      <dsp:nvSpPr>
        <dsp:cNvPr id="0" name=""/>
        <dsp:cNvSpPr/>
      </dsp:nvSpPr>
      <dsp:spPr>
        <a:xfrm>
          <a:off x="4125052" y="933632"/>
          <a:ext cx="987556" cy="98755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C6F6FA-FEF8-48F5-B2B8-A32FEEEC2A96}">
      <dsp:nvSpPr>
        <dsp:cNvPr id="0" name=""/>
        <dsp:cNvSpPr/>
      </dsp:nvSpPr>
      <dsp:spPr>
        <a:xfrm>
          <a:off x="4335515" y="1144095"/>
          <a:ext cx="566630" cy="5666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71A6CB-2A6F-4CAA-9EF1-C44123F3EE03}">
      <dsp:nvSpPr>
        <dsp:cNvPr id="0" name=""/>
        <dsp:cNvSpPr/>
      </dsp:nvSpPr>
      <dsp:spPr>
        <a:xfrm>
          <a:off x="3809358" y="2228789"/>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de-DE" sz="2300" kern="1200"/>
            <a:t>Process</a:t>
          </a:r>
          <a:endParaRPr lang="en-US" sz="2300" kern="1200"/>
        </a:p>
      </dsp:txBody>
      <dsp:txXfrm>
        <a:off x="3809358" y="2228789"/>
        <a:ext cx="1618945" cy="647578"/>
      </dsp:txXfrm>
    </dsp:sp>
    <dsp:sp modelId="{8A083E59-7889-489D-B4F1-AE928387523B}">
      <dsp:nvSpPr>
        <dsp:cNvPr id="0" name=""/>
        <dsp:cNvSpPr/>
      </dsp:nvSpPr>
      <dsp:spPr>
        <a:xfrm>
          <a:off x="6027313" y="933632"/>
          <a:ext cx="987556" cy="98755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AA7304-B68F-41DA-923F-C0EBAEE17C0B}">
      <dsp:nvSpPr>
        <dsp:cNvPr id="0" name=""/>
        <dsp:cNvSpPr/>
      </dsp:nvSpPr>
      <dsp:spPr>
        <a:xfrm>
          <a:off x="6237776" y="1144095"/>
          <a:ext cx="566630" cy="5666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714F0F-8AFB-472F-B642-EE75C14F63B6}">
      <dsp:nvSpPr>
        <dsp:cNvPr id="0" name=""/>
        <dsp:cNvSpPr/>
      </dsp:nvSpPr>
      <dsp:spPr>
        <a:xfrm>
          <a:off x="5711619" y="2228789"/>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de-DE" sz="2300" kern="1200" dirty="0" err="1"/>
            <a:t>Insights</a:t>
          </a:r>
          <a:endParaRPr lang="en-US" sz="2300" kern="1200" dirty="0"/>
        </a:p>
      </dsp:txBody>
      <dsp:txXfrm>
        <a:off x="5711619" y="2228789"/>
        <a:ext cx="1618945" cy="647578"/>
      </dsp:txXfrm>
    </dsp:sp>
    <dsp:sp modelId="{19131859-1B6F-4F8E-BE98-9EB992ABDCEC}">
      <dsp:nvSpPr>
        <dsp:cNvPr id="0" name=""/>
        <dsp:cNvSpPr/>
      </dsp:nvSpPr>
      <dsp:spPr>
        <a:xfrm>
          <a:off x="7929574" y="933632"/>
          <a:ext cx="987556" cy="98755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3A63E7-A22D-4F77-ACF7-CFF2D26C1298}">
      <dsp:nvSpPr>
        <dsp:cNvPr id="0" name=""/>
        <dsp:cNvSpPr/>
      </dsp:nvSpPr>
      <dsp:spPr>
        <a:xfrm>
          <a:off x="8140037" y="1144095"/>
          <a:ext cx="566630" cy="5666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773460-2F2D-4511-8E99-60B8756DFEA6}">
      <dsp:nvSpPr>
        <dsp:cNvPr id="0" name=""/>
        <dsp:cNvSpPr/>
      </dsp:nvSpPr>
      <dsp:spPr>
        <a:xfrm>
          <a:off x="7613879" y="2228789"/>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de-DE" sz="2300" kern="1200"/>
            <a:t>Summary</a:t>
          </a:r>
          <a:endParaRPr lang="en-US" sz="2300" kern="1200"/>
        </a:p>
      </dsp:txBody>
      <dsp:txXfrm>
        <a:off x="7613879" y="2228789"/>
        <a:ext cx="1618945" cy="6475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A84653-9D9E-48CE-8B91-F4344CABD847}">
      <dsp:nvSpPr>
        <dsp:cNvPr id="0" name=""/>
        <dsp:cNvSpPr/>
      </dsp:nvSpPr>
      <dsp:spPr>
        <a:xfrm>
          <a:off x="445906" y="1094645"/>
          <a:ext cx="729316" cy="7293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9A7DCB-238E-4950-A2F9-AA0D7B940655}">
      <dsp:nvSpPr>
        <dsp:cNvPr id="0" name=""/>
        <dsp:cNvSpPr/>
      </dsp:nvSpPr>
      <dsp:spPr>
        <a:xfrm>
          <a:off x="213" y="2067072"/>
          <a:ext cx="1620703" cy="648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de-DE" sz="2000" kern="1200" dirty="0"/>
            <a:t>Data Understanding</a:t>
          </a:r>
          <a:endParaRPr lang="en-US" sz="2000" kern="1200" dirty="0"/>
        </a:p>
      </dsp:txBody>
      <dsp:txXfrm>
        <a:off x="213" y="2067072"/>
        <a:ext cx="1620703" cy="648281"/>
      </dsp:txXfrm>
    </dsp:sp>
    <dsp:sp modelId="{00CBA4FE-F7DB-4AE3-9868-1F1FE754CAA3}">
      <dsp:nvSpPr>
        <dsp:cNvPr id="0" name=""/>
        <dsp:cNvSpPr/>
      </dsp:nvSpPr>
      <dsp:spPr>
        <a:xfrm>
          <a:off x="2350232" y="1094645"/>
          <a:ext cx="729316" cy="7293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E18CDE-CC81-4C4B-81D5-22D7FB67C848}">
      <dsp:nvSpPr>
        <dsp:cNvPr id="0" name=""/>
        <dsp:cNvSpPr/>
      </dsp:nvSpPr>
      <dsp:spPr>
        <a:xfrm>
          <a:off x="1904539" y="2067072"/>
          <a:ext cx="1620703" cy="648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de-DE" sz="2000" kern="1200"/>
            <a:t>Data Cleaning</a:t>
          </a:r>
          <a:endParaRPr lang="en-US" sz="2000" kern="1200"/>
        </a:p>
      </dsp:txBody>
      <dsp:txXfrm>
        <a:off x="1904539" y="2067072"/>
        <a:ext cx="1620703" cy="648281"/>
      </dsp:txXfrm>
    </dsp:sp>
    <dsp:sp modelId="{CE37D67A-C9B0-41D8-9E55-71A33A97A601}">
      <dsp:nvSpPr>
        <dsp:cNvPr id="0" name=""/>
        <dsp:cNvSpPr/>
      </dsp:nvSpPr>
      <dsp:spPr>
        <a:xfrm>
          <a:off x="4254558" y="1094645"/>
          <a:ext cx="729316" cy="7293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7BB27-34C4-421C-9335-71E355E0637D}">
      <dsp:nvSpPr>
        <dsp:cNvPr id="0" name=""/>
        <dsp:cNvSpPr/>
      </dsp:nvSpPr>
      <dsp:spPr>
        <a:xfrm>
          <a:off x="3808865" y="2067072"/>
          <a:ext cx="1620703" cy="648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de-DE" sz="2000" kern="1200"/>
            <a:t>Data Modeling</a:t>
          </a:r>
          <a:endParaRPr lang="en-US" sz="2000" kern="1200"/>
        </a:p>
      </dsp:txBody>
      <dsp:txXfrm>
        <a:off x="3808865" y="2067072"/>
        <a:ext cx="1620703" cy="648281"/>
      </dsp:txXfrm>
    </dsp:sp>
    <dsp:sp modelId="{7CFC2897-0392-4DF8-9D17-1917B7549396}">
      <dsp:nvSpPr>
        <dsp:cNvPr id="0" name=""/>
        <dsp:cNvSpPr/>
      </dsp:nvSpPr>
      <dsp:spPr>
        <a:xfrm>
          <a:off x="6158884" y="1094645"/>
          <a:ext cx="729316" cy="7293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9844A8-698A-4080-84C5-6242996358B4}">
      <dsp:nvSpPr>
        <dsp:cNvPr id="0" name=""/>
        <dsp:cNvSpPr/>
      </dsp:nvSpPr>
      <dsp:spPr>
        <a:xfrm>
          <a:off x="5713191" y="2067072"/>
          <a:ext cx="1620703" cy="648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de-DE" sz="2000" kern="1200"/>
            <a:t>Data Analyzing</a:t>
          </a:r>
          <a:endParaRPr lang="en-US" sz="2000" kern="1200"/>
        </a:p>
      </dsp:txBody>
      <dsp:txXfrm>
        <a:off x="5713191" y="2067072"/>
        <a:ext cx="1620703" cy="648281"/>
      </dsp:txXfrm>
    </dsp:sp>
    <dsp:sp modelId="{CEF03A08-98DC-4103-BEB1-9FD576D4D420}">
      <dsp:nvSpPr>
        <dsp:cNvPr id="0" name=""/>
        <dsp:cNvSpPr/>
      </dsp:nvSpPr>
      <dsp:spPr>
        <a:xfrm>
          <a:off x="8063211" y="1094645"/>
          <a:ext cx="729316" cy="7293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550AED-21F6-400A-9881-7424FE55E941}">
      <dsp:nvSpPr>
        <dsp:cNvPr id="0" name=""/>
        <dsp:cNvSpPr/>
      </dsp:nvSpPr>
      <dsp:spPr>
        <a:xfrm>
          <a:off x="7617517" y="2067072"/>
          <a:ext cx="1620703" cy="648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de-DE" sz="2000" kern="1200"/>
            <a:t>Presenting Insights</a:t>
          </a:r>
          <a:endParaRPr lang="en-US" sz="2000" kern="1200"/>
        </a:p>
      </dsp:txBody>
      <dsp:txXfrm>
        <a:off x="7617517" y="2067072"/>
        <a:ext cx="1620703" cy="64828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885C93-5824-4C0D-A511-81C00117C475}" type="datetimeFigureOut">
              <a:rPr lang="en-US" smtClean="0"/>
              <a:t>4/17/2023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566E72-BAB7-4BFE-A57C-DE1347E8F4CE}" type="slidenum">
              <a:rPr lang="en-US" smtClean="0"/>
              <a:t>‹#›</a:t>
            </a:fld>
            <a:endParaRPr lang="en-US"/>
          </a:p>
        </p:txBody>
      </p:sp>
    </p:spTree>
    <p:extLst>
      <p:ext uri="{BB962C8B-B14F-4D97-AF65-F5344CB8AC3E}">
        <p14:creationId xmlns:p14="http://schemas.microsoft.com/office/powerpoint/2010/main" val="2442252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Hello and welcome to this presentation about</a:t>
            </a:r>
            <a:endParaRPr lang="en-US" dirty="0"/>
          </a:p>
        </p:txBody>
      </p:sp>
      <p:sp>
        <p:nvSpPr>
          <p:cNvPr id="4" name="Slide Number Placeholder 3"/>
          <p:cNvSpPr>
            <a:spLocks noGrp="1"/>
          </p:cNvSpPr>
          <p:nvPr>
            <p:ph type="sldNum" sz="quarter" idx="5"/>
          </p:nvPr>
        </p:nvSpPr>
        <p:spPr/>
        <p:txBody>
          <a:bodyPr/>
          <a:lstStyle/>
          <a:p>
            <a:fld id="{5D566E72-BAB7-4BFE-A57C-DE1347E8F4CE}" type="slidenum">
              <a:rPr lang="en-US" smtClean="0"/>
              <a:t>1</a:t>
            </a:fld>
            <a:endParaRPr lang="en-US"/>
          </a:p>
        </p:txBody>
      </p:sp>
    </p:spTree>
    <p:extLst>
      <p:ext uri="{BB962C8B-B14F-4D97-AF65-F5344CB8AC3E}">
        <p14:creationId xmlns:p14="http://schemas.microsoft.com/office/powerpoint/2010/main" val="1110631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 Sans" panose="020B0606030504020204" pitchFamily="34" charset="0"/>
              </a:rPr>
              <a:t>We clean the negative quantities and there are unit prices that contains error. And We add Revenue new column </a:t>
            </a:r>
          </a:p>
          <a:p>
            <a:pPr algn="l"/>
            <a:r>
              <a:rPr lang="en-GB" b="0" i="0" dirty="0">
                <a:solidFill>
                  <a:srgbClr val="333333"/>
                </a:solidFill>
                <a:effectLst/>
                <a:latin typeface="Open Sans" panose="020B0606030504020204" pitchFamily="34" charset="0"/>
              </a:rPr>
              <a:t>After cleaning using Tableau for our visualisation  </a:t>
            </a:r>
            <a:endParaRPr lang="en-US" dirty="0"/>
          </a:p>
        </p:txBody>
      </p:sp>
      <p:sp>
        <p:nvSpPr>
          <p:cNvPr id="4" name="Slide Number Placeholder 3"/>
          <p:cNvSpPr>
            <a:spLocks noGrp="1"/>
          </p:cNvSpPr>
          <p:nvPr>
            <p:ph type="sldNum" sz="quarter" idx="5"/>
          </p:nvPr>
        </p:nvSpPr>
        <p:spPr/>
        <p:txBody>
          <a:bodyPr/>
          <a:lstStyle/>
          <a:p>
            <a:fld id="{5D566E72-BAB7-4BFE-A57C-DE1347E8F4CE}" type="slidenum">
              <a:rPr lang="en-US" smtClean="0"/>
              <a:t>5</a:t>
            </a:fld>
            <a:endParaRPr lang="en-US"/>
          </a:p>
        </p:txBody>
      </p:sp>
    </p:spTree>
    <p:extLst>
      <p:ext uri="{BB962C8B-B14F-4D97-AF65-F5344CB8AC3E}">
        <p14:creationId xmlns:p14="http://schemas.microsoft.com/office/powerpoint/2010/main" val="764870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10</a:t>
            </a:r>
            <a:endParaRPr lang="en-US" dirty="0"/>
          </a:p>
        </p:txBody>
      </p:sp>
      <p:sp>
        <p:nvSpPr>
          <p:cNvPr id="4" name="Slide Number Placeholder 3"/>
          <p:cNvSpPr>
            <a:spLocks noGrp="1"/>
          </p:cNvSpPr>
          <p:nvPr>
            <p:ph type="sldNum" sz="quarter" idx="5"/>
          </p:nvPr>
        </p:nvSpPr>
        <p:spPr/>
        <p:txBody>
          <a:bodyPr/>
          <a:lstStyle/>
          <a:p>
            <a:fld id="{5D566E72-BAB7-4BFE-A57C-DE1347E8F4CE}" type="slidenum">
              <a:rPr lang="en-US" smtClean="0"/>
              <a:t>6</a:t>
            </a:fld>
            <a:endParaRPr lang="en-US"/>
          </a:p>
        </p:txBody>
      </p:sp>
    </p:spTree>
    <p:extLst>
      <p:ext uri="{BB962C8B-B14F-4D97-AF65-F5344CB8AC3E}">
        <p14:creationId xmlns:p14="http://schemas.microsoft.com/office/powerpoint/2010/main" val="3593174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We found that the revenue for the online retail store was highest in November, followed by August to October. The revenue then decreased in December but started increasing again in January.</a:t>
            </a:r>
          </a:p>
          <a:p>
            <a:endParaRPr lang="en-US" dirty="0"/>
          </a:p>
        </p:txBody>
      </p:sp>
      <p:sp>
        <p:nvSpPr>
          <p:cNvPr id="4" name="Slide Number Placeholder 3"/>
          <p:cNvSpPr>
            <a:spLocks noGrp="1"/>
          </p:cNvSpPr>
          <p:nvPr>
            <p:ph type="sldNum" sz="quarter" idx="5"/>
          </p:nvPr>
        </p:nvSpPr>
        <p:spPr/>
        <p:txBody>
          <a:bodyPr/>
          <a:lstStyle/>
          <a:p>
            <a:fld id="{5D566E72-BAB7-4BFE-A57C-DE1347E8F4CE}" type="slidenum">
              <a:rPr lang="en-US" smtClean="0"/>
              <a:t>8</a:t>
            </a:fld>
            <a:endParaRPr lang="en-US"/>
          </a:p>
        </p:txBody>
      </p:sp>
    </p:spTree>
    <p:extLst>
      <p:ext uri="{BB962C8B-B14F-4D97-AF65-F5344CB8AC3E}">
        <p14:creationId xmlns:p14="http://schemas.microsoft.com/office/powerpoint/2010/main" val="1890618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We found that the Netherlands, EIRE, and Germany are the countries generating the most revenue, along with high quantities sold. The United Kingdom was not included in the visual as per the CMO's request.</a:t>
            </a:r>
          </a:p>
          <a:p>
            <a:endParaRPr lang="en-US" dirty="0"/>
          </a:p>
        </p:txBody>
      </p:sp>
      <p:sp>
        <p:nvSpPr>
          <p:cNvPr id="4" name="Slide Number Placeholder 3"/>
          <p:cNvSpPr>
            <a:spLocks noGrp="1"/>
          </p:cNvSpPr>
          <p:nvPr>
            <p:ph type="sldNum" sz="quarter" idx="5"/>
          </p:nvPr>
        </p:nvSpPr>
        <p:spPr/>
        <p:txBody>
          <a:bodyPr/>
          <a:lstStyle/>
          <a:p>
            <a:fld id="{5D566E72-BAB7-4BFE-A57C-DE1347E8F4CE}" type="slidenum">
              <a:rPr lang="en-US" smtClean="0"/>
              <a:t>9</a:t>
            </a:fld>
            <a:endParaRPr lang="en-US"/>
          </a:p>
        </p:txBody>
      </p:sp>
    </p:spTree>
    <p:extLst>
      <p:ext uri="{BB962C8B-B14F-4D97-AF65-F5344CB8AC3E}">
        <p14:creationId xmlns:p14="http://schemas.microsoft.com/office/powerpoint/2010/main" val="1502577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We found that the first three customers are generating the most revenue, with a revenue range from 195,473 to 280,206. The remaining customers have significantly lower revenue generation.</a:t>
            </a:r>
          </a:p>
          <a:p>
            <a:endParaRPr lang="en-US" dirty="0"/>
          </a:p>
        </p:txBody>
      </p:sp>
      <p:sp>
        <p:nvSpPr>
          <p:cNvPr id="4" name="Slide Number Placeholder 3"/>
          <p:cNvSpPr>
            <a:spLocks noGrp="1"/>
          </p:cNvSpPr>
          <p:nvPr>
            <p:ph type="sldNum" sz="quarter" idx="5"/>
          </p:nvPr>
        </p:nvSpPr>
        <p:spPr/>
        <p:txBody>
          <a:bodyPr/>
          <a:lstStyle/>
          <a:p>
            <a:fld id="{5D566E72-BAB7-4BFE-A57C-DE1347E8F4CE}" type="slidenum">
              <a:rPr lang="en-US" smtClean="0"/>
              <a:t>10</a:t>
            </a:fld>
            <a:endParaRPr lang="en-US"/>
          </a:p>
        </p:txBody>
      </p:sp>
    </p:spTree>
    <p:extLst>
      <p:ext uri="{BB962C8B-B14F-4D97-AF65-F5344CB8AC3E}">
        <p14:creationId xmlns:p14="http://schemas.microsoft.com/office/powerpoint/2010/main" val="1797632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We found that Europe has the greatest demand for the products based on the data. We provided a visual that shows the demand for products in each country without including the United Kingdom.</a:t>
            </a:r>
            <a:endParaRPr lang="en-US" sz="1200" dirty="0"/>
          </a:p>
          <a:p>
            <a:endParaRPr lang="en-US" dirty="0"/>
          </a:p>
        </p:txBody>
      </p:sp>
      <p:sp>
        <p:nvSpPr>
          <p:cNvPr id="4" name="Slide Number Placeholder 3"/>
          <p:cNvSpPr>
            <a:spLocks noGrp="1"/>
          </p:cNvSpPr>
          <p:nvPr>
            <p:ph type="sldNum" sz="quarter" idx="5"/>
          </p:nvPr>
        </p:nvSpPr>
        <p:spPr/>
        <p:txBody>
          <a:bodyPr/>
          <a:lstStyle/>
          <a:p>
            <a:fld id="{5D566E72-BAB7-4BFE-A57C-DE1347E8F4CE}" type="slidenum">
              <a:rPr lang="en-US" smtClean="0"/>
              <a:t>11</a:t>
            </a:fld>
            <a:endParaRPr lang="en-US"/>
          </a:p>
        </p:txBody>
      </p:sp>
    </p:spTree>
    <p:extLst>
      <p:ext uri="{BB962C8B-B14F-4D97-AF65-F5344CB8AC3E}">
        <p14:creationId xmlns:p14="http://schemas.microsoft.com/office/powerpoint/2010/main" val="612219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Thank you for listening to this presentation. If you have any questions or would like to learn more about our engagement with Social Buzz, please feel free to ask.</a:t>
            </a:r>
            <a:endParaRPr lang="en-US" dirty="0"/>
          </a:p>
        </p:txBody>
      </p:sp>
      <p:sp>
        <p:nvSpPr>
          <p:cNvPr id="4" name="Slide Number Placeholder 3"/>
          <p:cNvSpPr>
            <a:spLocks noGrp="1"/>
          </p:cNvSpPr>
          <p:nvPr>
            <p:ph type="sldNum" sz="quarter" idx="5"/>
          </p:nvPr>
        </p:nvSpPr>
        <p:spPr/>
        <p:txBody>
          <a:bodyPr/>
          <a:lstStyle/>
          <a:p>
            <a:fld id="{5D566E72-BAB7-4BFE-A57C-DE1347E8F4CE}" type="slidenum">
              <a:rPr lang="en-US" smtClean="0"/>
              <a:t>14</a:t>
            </a:fld>
            <a:endParaRPr lang="en-US"/>
          </a:p>
        </p:txBody>
      </p:sp>
    </p:spTree>
    <p:extLst>
      <p:ext uri="{BB962C8B-B14F-4D97-AF65-F5344CB8AC3E}">
        <p14:creationId xmlns:p14="http://schemas.microsoft.com/office/powerpoint/2010/main" val="1969664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4/17/2023</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964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4/17/2023</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132682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4/17/2023</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137105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4/17/2023</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340194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4/17/2023</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027276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4/17/2023</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568199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4/17/2023</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398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4/17/2023</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96354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4/17/2023</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143353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4/17/2023</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077957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4/17/2023</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915659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4/17/2023</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885285704"/>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8.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30.png"/><Relationship Id="rId4" Type="http://schemas.openxmlformats.org/officeDocument/2006/relationships/notesSlide" Target="../notesSlides/notesSlide2.xm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eb of dots connected">
            <a:extLst>
              <a:ext uri="{FF2B5EF4-FFF2-40B4-BE49-F238E27FC236}">
                <a16:creationId xmlns:a16="http://schemas.microsoft.com/office/drawing/2014/main" id="{3BF69074-6630-B1E2-621A-428050B76BDA}"/>
              </a:ext>
            </a:extLst>
          </p:cNvPr>
          <p:cNvPicPr>
            <a:picLocks noChangeAspect="1"/>
          </p:cNvPicPr>
          <p:nvPr/>
        </p:nvPicPr>
        <p:blipFill rotWithShape="1">
          <a:blip r:embed="rId5">
            <a:alphaModFix/>
          </a:blip>
          <a:srcRect l="20426"/>
          <a:stretch/>
        </p:blipFill>
        <p:spPr>
          <a:xfrm>
            <a:off x="20" y="1571"/>
            <a:ext cx="12191980" cy="6856429"/>
          </a:xfrm>
          <a:prstGeom prst="rect">
            <a:avLst/>
          </a:prstGeom>
        </p:spPr>
      </p:pic>
      <p:sp useBgFill="1">
        <p:nvSpPr>
          <p:cNvPr id="11" name="Rectangle 10">
            <a:extLst>
              <a:ext uri="{FF2B5EF4-FFF2-40B4-BE49-F238E27FC236}">
                <a16:creationId xmlns:a16="http://schemas.microsoft.com/office/drawing/2014/main" id="{3898FA35-B55D-44B7-9A7D-57C57A4A6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1524000"/>
            <a:ext cx="9144000" cy="381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EA5E56-A485-40B9-E940-79413827AADB}"/>
              </a:ext>
            </a:extLst>
          </p:cNvPr>
          <p:cNvSpPr>
            <a:spLocks noGrp="1"/>
          </p:cNvSpPr>
          <p:nvPr>
            <p:ph type="ctrTitle"/>
          </p:nvPr>
        </p:nvSpPr>
        <p:spPr>
          <a:xfrm>
            <a:off x="3048000" y="2320213"/>
            <a:ext cx="6095999" cy="1317493"/>
          </a:xfrm>
        </p:spPr>
        <p:txBody>
          <a:bodyPr anchor="b">
            <a:normAutofit/>
          </a:bodyPr>
          <a:lstStyle/>
          <a:p>
            <a:pPr algn="ctr"/>
            <a:r>
              <a:rPr lang="de-DE" dirty="0" err="1"/>
              <a:t>Tata</a:t>
            </a:r>
            <a:r>
              <a:rPr lang="de-DE" dirty="0"/>
              <a:t>- Retail Store</a:t>
            </a:r>
            <a:endParaRPr lang="en-US" dirty="0"/>
          </a:p>
        </p:txBody>
      </p:sp>
      <p:sp>
        <p:nvSpPr>
          <p:cNvPr id="3" name="Subtitle 2">
            <a:extLst>
              <a:ext uri="{FF2B5EF4-FFF2-40B4-BE49-F238E27FC236}">
                <a16:creationId xmlns:a16="http://schemas.microsoft.com/office/drawing/2014/main" id="{44D626CE-8FEE-2451-FEFF-39E3A63AB7A4}"/>
              </a:ext>
            </a:extLst>
          </p:cNvPr>
          <p:cNvSpPr>
            <a:spLocks noGrp="1"/>
          </p:cNvSpPr>
          <p:nvPr>
            <p:ph type="subTitle" idx="1"/>
          </p:nvPr>
        </p:nvSpPr>
        <p:spPr>
          <a:xfrm>
            <a:off x="3102654" y="4249360"/>
            <a:ext cx="6041346" cy="688369"/>
          </a:xfrm>
        </p:spPr>
        <p:txBody>
          <a:bodyPr>
            <a:normAutofit/>
          </a:bodyPr>
          <a:lstStyle/>
          <a:p>
            <a:pPr algn="ctr"/>
            <a:r>
              <a:rPr lang="de-DE" dirty="0"/>
              <a:t>Sara Novak</a:t>
            </a:r>
          </a:p>
          <a:p>
            <a:pPr algn="ctr"/>
            <a:endParaRPr lang="en-US" dirty="0"/>
          </a:p>
        </p:txBody>
      </p:sp>
      <p:cxnSp>
        <p:nvCxnSpPr>
          <p:cNvPr id="13" name="Straight Connector 12">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2"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Video 22">
            <a:hlinkClick r:id="" action="ppaction://media"/>
            <a:extLst>
              <a:ext uri="{FF2B5EF4-FFF2-40B4-BE49-F238E27FC236}">
                <a16:creationId xmlns:a16="http://schemas.microsoft.com/office/drawing/2014/main" id="{8FC91072-4C87-4448-C5AF-3256A2ABBA2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6347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723"/>
    </mc:Choice>
    <mc:Fallback>
      <p:transition spd="slow" advTm="4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C82A2-9028-F8AD-45C7-1C23E38A4496}"/>
              </a:ext>
            </a:extLst>
          </p:cNvPr>
          <p:cNvSpPr>
            <a:spLocks noGrp="1"/>
          </p:cNvSpPr>
          <p:nvPr>
            <p:ph type="title"/>
          </p:nvPr>
        </p:nvSpPr>
        <p:spPr/>
        <p:txBody>
          <a:bodyPr/>
          <a:lstStyle/>
          <a:p>
            <a:r>
              <a:rPr lang="en-GB" sz="1200" b="1" i="0" u="sng" dirty="0">
                <a:effectLst/>
                <a:latin typeface="Open Sans" panose="020B0606030504020204" pitchFamily="34" charset="0"/>
              </a:rPr>
              <a:t>Question 3</a:t>
            </a:r>
            <a:br>
              <a:rPr lang="en-GB" sz="1200" dirty="0"/>
            </a:br>
            <a:r>
              <a:rPr lang="en-GB" sz="1200" b="0" i="0" dirty="0">
                <a:effectLst/>
                <a:latin typeface="Open Sans" panose="020B0606030504020204" pitchFamily="34" charset="0"/>
              </a:rPr>
              <a:t>The CMO of the online retail store wants to view the information on the top 10 customers by revenue.</a:t>
            </a:r>
            <a:endParaRPr lang="en-US" sz="1200" dirty="0"/>
          </a:p>
        </p:txBody>
      </p:sp>
      <p:pic>
        <p:nvPicPr>
          <p:cNvPr id="5" name="Picture 4">
            <a:extLst>
              <a:ext uri="{FF2B5EF4-FFF2-40B4-BE49-F238E27FC236}">
                <a16:creationId xmlns:a16="http://schemas.microsoft.com/office/drawing/2014/main" id="{7576C960-4CFD-62E4-882E-CC79FC72434F}"/>
              </a:ext>
            </a:extLst>
          </p:cNvPr>
          <p:cNvPicPr>
            <a:picLocks noChangeAspect="1"/>
          </p:cNvPicPr>
          <p:nvPr/>
        </p:nvPicPr>
        <p:blipFill>
          <a:blip r:embed="rId5"/>
          <a:stretch>
            <a:fillRect/>
          </a:stretch>
        </p:blipFill>
        <p:spPr>
          <a:xfrm>
            <a:off x="1670492" y="2582408"/>
            <a:ext cx="9228620" cy="3010161"/>
          </a:xfrm>
          <a:prstGeom prst="rect">
            <a:avLst/>
          </a:prstGeom>
        </p:spPr>
      </p:pic>
      <p:pic>
        <p:nvPicPr>
          <p:cNvPr id="9" name="Video 8">
            <a:hlinkClick r:id="" action="ppaction://media"/>
            <a:extLst>
              <a:ext uri="{FF2B5EF4-FFF2-40B4-BE49-F238E27FC236}">
                <a16:creationId xmlns:a16="http://schemas.microsoft.com/office/drawing/2014/main" id="{490A6275-A828-1C4E-AF2D-F4C235576DD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51163311"/>
      </p:ext>
    </p:extLst>
  </p:cSld>
  <p:clrMapOvr>
    <a:masterClrMapping/>
  </p:clrMapOvr>
  <mc:AlternateContent xmlns:mc="http://schemas.openxmlformats.org/markup-compatibility/2006">
    <mc:Choice xmlns:p14="http://schemas.microsoft.com/office/powerpoint/2010/main" Requires="p14">
      <p:transition spd="slow" p14:dur="2000" advTm="9251"/>
    </mc:Choice>
    <mc:Fallback>
      <p:transition spd="slow" advTm="9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08191-9315-851F-C5F1-C451000119CF}"/>
              </a:ext>
            </a:extLst>
          </p:cNvPr>
          <p:cNvSpPr>
            <a:spLocks noGrp="1"/>
          </p:cNvSpPr>
          <p:nvPr>
            <p:ph type="title"/>
          </p:nvPr>
        </p:nvSpPr>
        <p:spPr/>
        <p:txBody>
          <a:bodyPr/>
          <a:lstStyle/>
          <a:p>
            <a:r>
              <a:rPr lang="en-GB" sz="1400" b="1" i="0" u="sng" dirty="0">
                <a:effectLst/>
                <a:latin typeface="Open Sans" panose="020B0606030504020204" pitchFamily="34" charset="0"/>
              </a:rPr>
              <a:t>Question 4</a:t>
            </a:r>
            <a:br>
              <a:rPr lang="en-GB" sz="1400" dirty="0"/>
            </a:br>
            <a:r>
              <a:rPr lang="en-GB" sz="1400" b="0" i="0" dirty="0">
                <a:effectLst/>
                <a:latin typeface="Open Sans" panose="020B0606030504020204" pitchFamily="34" charset="0"/>
              </a:rPr>
              <a:t>The CEO is looking to gain insights on the demand for their products. He wants to look at all countries and see which regions have the greatest demand for their products. </a:t>
            </a:r>
            <a:endParaRPr lang="en-US" sz="1400" dirty="0"/>
          </a:p>
        </p:txBody>
      </p:sp>
      <p:pic>
        <p:nvPicPr>
          <p:cNvPr id="5" name="Picture 4">
            <a:extLst>
              <a:ext uri="{FF2B5EF4-FFF2-40B4-BE49-F238E27FC236}">
                <a16:creationId xmlns:a16="http://schemas.microsoft.com/office/drawing/2014/main" id="{1826C729-8168-D63E-6530-5E5F8ADF6C0E}"/>
              </a:ext>
            </a:extLst>
          </p:cNvPr>
          <p:cNvPicPr>
            <a:picLocks noChangeAspect="1"/>
          </p:cNvPicPr>
          <p:nvPr/>
        </p:nvPicPr>
        <p:blipFill>
          <a:blip r:embed="rId5"/>
          <a:stretch>
            <a:fillRect/>
          </a:stretch>
        </p:blipFill>
        <p:spPr>
          <a:xfrm>
            <a:off x="2202761" y="2180492"/>
            <a:ext cx="7786478" cy="4075104"/>
          </a:xfrm>
          <a:prstGeom prst="rect">
            <a:avLst/>
          </a:prstGeom>
        </p:spPr>
      </p:pic>
      <p:pic>
        <p:nvPicPr>
          <p:cNvPr id="9" name="Video 8">
            <a:hlinkClick r:id="" action="ppaction://media"/>
            <a:extLst>
              <a:ext uri="{FF2B5EF4-FFF2-40B4-BE49-F238E27FC236}">
                <a16:creationId xmlns:a16="http://schemas.microsoft.com/office/drawing/2014/main" id="{65D66BF1-E502-742C-E5F9-8B7867FAE51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17037785"/>
      </p:ext>
    </p:extLst>
  </p:cSld>
  <p:clrMapOvr>
    <a:masterClrMapping/>
  </p:clrMapOvr>
  <mc:AlternateContent xmlns:mc="http://schemas.openxmlformats.org/markup-compatibility/2006">
    <mc:Choice xmlns:p14="http://schemas.microsoft.com/office/powerpoint/2010/main" Requires="p14">
      <p:transition spd="slow" p14:dur="2000" advTm="11170"/>
    </mc:Choice>
    <mc:Fallback>
      <p:transition spd="slow" advTm="11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EBE7A-1E29-35A9-7D3A-4CACB7BB09C4}"/>
              </a:ext>
            </a:extLst>
          </p:cNvPr>
          <p:cNvSpPr>
            <a:spLocks noGrp="1"/>
          </p:cNvSpPr>
          <p:nvPr>
            <p:ph type="title"/>
          </p:nvPr>
        </p:nvSpPr>
        <p:spPr>
          <a:xfrm>
            <a:off x="1044054" y="2286000"/>
            <a:ext cx="3965456" cy="2285999"/>
          </a:xfrm>
        </p:spPr>
        <p:txBody>
          <a:bodyPr anchor="ctr">
            <a:normAutofit/>
          </a:bodyPr>
          <a:lstStyle/>
          <a:p>
            <a:pPr algn="ctr"/>
            <a:r>
              <a:rPr lang="en-US">
                <a:solidFill>
                  <a:schemeClr val="bg1"/>
                </a:solidFill>
              </a:rPr>
              <a:t>Insights</a:t>
            </a:r>
          </a:p>
        </p:txBody>
      </p:sp>
      <p:sp>
        <p:nvSpPr>
          <p:cNvPr id="3" name="Content Placeholder 2">
            <a:extLst>
              <a:ext uri="{FF2B5EF4-FFF2-40B4-BE49-F238E27FC236}">
                <a16:creationId xmlns:a16="http://schemas.microsoft.com/office/drawing/2014/main" id="{A0E07C62-A569-4827-5E0D-68FD1BAFF574}"/>
              </a:ext>
            </a:extLst>
          </p:cNvPr>
          <p:cNvSpPr>
            <a:spLocks noGrp="1"/>
          </p:cNvSpPr>
          <p:nvPr>
            <p:ph idx="1"/>
          </p:nvPr>
        </p:nvSpPr>
        <p:spPr>
          <a:xfrm>
            <a:off x="6096000" y="762000"/>
            <a:ext cx="4572000" cy="5334000"/>
          </a:xfrm>
        </p:spPr>
        <p:txBody>
          <a:bodyPr anchor="ctr">
            <a:normAutofit/>
          </a:bodyPr>
          <a:lstStyle/>
          <a:p>
            <a:pPr>
              <a:lnSpc>
                <a:spcPct val="120000"/>
              </a:lnSpc>
            </a:pPr>
            <a:r>
              <a:rPr lang="en-GB" sz="1400" dirty="0"/>
              <a:t>We found that the revenue for the online retail store was highest in November, followed by August to October. The revenue then decreased in December but started increasing again in January.</a:t>
            </a:r>
          </a:p>
          <a:p>
            <a:pPr>
              <a:lnSpc>
                <a:spcPct val="120000"/>
              </a:lnSpc>
            </a:pPr>
            <a:r>
              <a:rPr lang="en-GB" sz="1400" dirty="0"/>
              <a:t>We found that the Netherlands, EIRE, and Germany are the countries generating the most revenue, along with high quantities sold. The United Kingdom was not included in the visual as per the CMO's request.</a:t>
            </a:r>
          </a:p>
          <a:p>
            <a:pPr>
              <a:lnSpc>
                <a:spcPct val="120000"/>
              </a:lnSpc>
            </a:pPr>
            <a:r>
              <a:rPr lang="en-GB" sz="1400" dirty="0"/>
              <a:t>We found that the first three customers are generating the most revenue, with a revenue range from 195,473 to 280,206. The remaining customers have significantly lower revenue generation.</a:t>
            </a:r>
          </a:p>
          <a:p>
            <a:pPr>
              <a:lnSpc>
                <a:spcPct val="120000"/>
              </a:lnSpc>
            </a:pPr>
            <a:r>
              <a:rPr lang="en-GB" sz="1400" dirty="0"/>
              <a:t>We found that Europe has the greatest demand for the products based on the data. We provided a visual that shows the demand for products in each country without including the United Kingdom.</a:t>
            </a:r>
            <a:endParaRPr lang="en-US" sz="1400" dirty="0"/>
          </a:p>
        </p:txBody>
      </p:sp>
      <p:pic>
        <p:nvPicPr>
          <p:cNvPr id="7" name="Video 6">
            <a:hlinkClick r:id="" action="ppaction://media"/>
            <a:extLst>
              <a:ext uri="{FF2B5EF4-FFF2-40B4-BE49-F238E27FC236}">
                <a16:creationId xmlns:a16="http://schemas.microsoft.com/office/drawing/2014/main" id="{6647BE5A-7AED-585A-1756-D63C1B79426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22728371"/>
      </p:ext>
    </p:extLst>
  </p:cSld>
  <p:clrMapOvr>
    <a:masterClrMapping/>
  </p:clrMapOvr>
  <mc:AlternateContent xmlns:mc="http://schemas.openxmlformats.org/markup-compatibility/2006">
    <mc:Choice xmlns:p14="http://schemas.microsoft.com/office/powerpoint/2010/main" Requires="p14">
      <p:transition spd="slow" p14:dur="2000" advTm="54969"/>
    </mc:Choice>
    <mc:Fallback>
      <p:transition spd="slow" advTm="54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8128F4-AC83-288F-3063-43F7C8D6DFB3}"/>
              </a:ext>
            </a:extLst>
          </p:cNvPr>
          <p:cNvSpPr>
            <a:spLocks noGrp="1"/>
          </p:cNvSpPr>
          <p:nvPr>
            <p:ph type="title"/>
          </p:nvPr>
        </p:nvSpPr>
        <p:spPr>
          <a:xfrm>
            <a:off x="1044054" y="2286000"/>
            <a:ext cx="3965456" cy="2285999"/>
          </a:xfrm>
        </p:spPr>
        <p:txBody>
          <a:bodyPr anchor="ctr">
            <a:normAutofit/>
          </a:bodyPr>
          <a:lstStyle/>
          <a:p>
            <a:pPr algn="ctr"/>
            <a:r>
              <a:rPr lang="de-DE">
                <a:solidFill>
                  <a:schemeClr val="bg1"/>
                </a:solidFill>
              </a:rPr>
              <a:t>Summary</a:t>
            </a:r>
            <a:endParaRPr lang="en-US">
              <a:solidFill>
                <a:schemeClr val="bg1"/>
              </a:solidFill>
            </a:endParaRPr>
          </a:p>
        </p:txBody>
      </p:sp>
      <p:sp>
        <p:nvSpPr>
          <p:cNvPr id="3" name="Content Placeholder 2">
            <a:extLst>
              <a:ext uri="{FF2B5EF4-FFF2-40B4-BE49-F238E27FC236}">
                <a16:creationId xmlns:a16="http://schemas.microsoft.com/office/drawing/2014/main" id="{A5DCBFB5-EB36-D115-7274-8350A8543645}"/>
              </a:ext>
            </a:extLst>
          </p:cNvPr>
          <p:cNvSpPr>
            <a:spLocks noGrp="1"/>
          </p:cNvSpPr>
          <p:nvPr>
            <p:ph idx="1"/>
          </p:nvPr>
        </p:nvSpPr>
        <p:spPr>
          <a:xfrm>
            <a:off x="6096000" y="762000"/>
            <a:ext cx="4572000" cy="5334000"/>
          </a:xfrm>
        </p:spPr>
        <p:txBody>
          <a:bodyPr anchor="ctr">
            <a:normAutofit/>
          </a:bodyPr>
          <a:lstStyle/>
          <a:p>
            <a:r>
              <a:rPr lang="en-GB" dirty="0"/>
              <a:t>Based on our analysis, we found that the online retail store's revenue is seasonal, with higher revenue generated during the holiday season. We also identified the top-performing countries and customers, which could be targeted for expansion and retention strategies. We provided a visual for the demand for products in different countries, which could help the CEO in expansion planning.</a:t>
            </a:r>
            <a:endParaRPr lang="en-US" dirty="0"/>
          </a:p>
        </p:txBody>
      </p:sp>
      <p:pic>
        <p:nvPicPr>
          <p:cNvPr id="7" name="Video 6">
            <a:hlinkClick r:id="" action="ppaction://media"/>
            <a:extLst>
              <a:ext uri="{FF2B5EF4-FFF2-40B4-BE49-F238E27FC236}">
                <a16:creationId xmlns:a16="http://schemas.microsoft.com/office/drawing/2014/main" id="{16D9F759-46BC-36FF-3A4A-299CB306E0C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3850529"/>
      </p:ext>
    </p:extLst>
  </p:cSld>
  <p:clrMapOvr>
    <a:masterClrMapping/>
  </p:clrMapOvr>
  <mc:AlternateContent xmlns:mc="http://schemas.openxmlformats.org/markup-compatibility/2006">
    <mc:Choice xmlns:p14="http://schemas.microsoft.com/office/powerpoint/2010/main" Requires="p14">
      <p:transition spd="slow" p14:dur="2000" advTm="25900"/>
    </mc:Choice>
    <mc:Fallback>
      <p:transition spd="slow" advTm="25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24F4927-E645-48C1-B709-AC214B1B7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9" y="-786"/>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Oval 25">
            <a:extLst>
              <a:ext uri="{FF2B5EF4-FFF2-40B4-BE49-F238E27FC236}">
                <a16:creationId xmlns:a16="http://schemas.microsoft.com/office/drawing/2014/main" id="{5C3A0317-07C5-421D-8353-23737ABDC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D284BC-F478-8B47-8E2C-D8AE2B982D6C}"/>
              </a:ext>
            </a:extLst>
          </p:cNvPr>
          <p:cNvSpPr>
            <a:spLocks noGrp="1"/>
          </p:cNvSpPr>
          <p:nvPr>
            <p:ph type="title"/>
          </p:nvPr>
        </p:nvSpPr>
        <p:spPr>
          <a:xfrm>
            <a:off x="1088569" y="2286000"/>
            <a:ext cx="3936275" cy="1351706"/>
          </a:xfrm>
        </p:spPr>
        <p:txBody>
          <a:bodyPr vert="horz" lIns="91440" tIns="45720" rIns="91440" bIns="45720" rtlCol="0" anchor="b">
            <a:normAutofit/>
          </a:bodyPr>
          <a:lstStyle/>
          <a:p>
            <a:pPr algn="ctr"/>
            <a:r>
              <a:rPr lang="en-US"/>
              <a:t>Thank you</a:t>
            </a:r>
          </a:p>
        </p:txBody>
      </p:sp>
      <p:pic>
        <p:nvPicPr>
          <p:cNvPr id="6" name="Graphic 5" descr="Smiling Face with No Fill">
            <a:extLst>
              <a:ext uri="{FF2B5EF4-FFF2-40B4-BE49-F238E27FC236}">
                <a16:creationId xmlns:a16="http://schemas.microsoft.com/office/drawing/2014/main" id="{1E48813E-81D6-DBBB-2932-1B0D6BD822C4}"/>
              </a:ext>
            </a:extLst>
          </p:cNvPr>
          <p:cNvPicPr>
            <a:picLocks noChangeAspect="1"/>
          </p:cNvPicPr>
          <p:nvPr/>
        </p:nvPicPr>
        <p:blipFill>
          <a:blip r:embed="rId5">
            <a:alphaModFix/>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58000" y="1143001"/>
            <a:ext cx="4572000" cy="4572000"/>
          </a:xfrm>
          <a:prstGeom prst="rect">
            <a:avLst/>
          </a:prstGeom>
        </p:spPr>
      </p:pic>
      <p:cxnSp>
        <p:nvCxnSpPr>
          <p:cNvPr id="28" name="Straight Connector 27">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Video 11">
            <a:hlinkClick r:id="" action="ppaction://media"/>
            <a:extLst>
              <a:ext uri="{FF2B5EF4-FFF2-40B4-BE49-F238E27FC236}">
                <a16:creationId xmlns:a16="http://schemas.microsoft.com/office/drawing/2014/main" id="{7304C986-FB28-646F-9A69-59C6AC0C55F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35407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0226"/>
    </mc:Choice>
    <mc:Fallback>
      <p:transition spd="slow" advTm="10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05EDE5-F83C-BA3E-B2EB-4A0C4F7D668E}"/>
              </a:ext>
            </a:extLst>
          </p:cNvPr>
          <p:cNvSpPr>
            <a:spLocks noGrp="1"/>
          </p:cNvSpPr>
          <p:nvPr>
            <p:ph type="title"/>
          </p:nvPr>
        </p:nvSpPr>
        <p:spPr>
          <a:xfrm>
            <a:off x="1524000" y="762001"/>
            <a:ext cx="9144000" cy="869092"/>
          </a:xfrm>
        </p:spPr>
        <p:txBody>
          <a:bodyPr>
            <a:normAutofit/>
          </a:bodyPr>
          <a:lstStyle/>
          <a:p>
            <a:pPr algn="ctr"/>
            <a:r>
              <a:rPr lang="de-DE" sz="4000" dirty="0" err="1"/>
              <a:t>Today‘s</a:t>
            </a:r>
            <a:r>
              <a:rPr lang="de-DE" sz="4000" dirty="0"/>
              <a:t> Agenda</a:t>
            </a:r>
            <a:endParaRPr lang="en-US" sz="4000" dirty="0"/>
          </a:p>
        </p:txBody>
      </p:sp>
      <p:graphicFrame>
        <p:nvGraphicFramePr>
          <p:cNvPr id="5" name="Content Placeholder 2">
            <a:extLst>
              <a:ext uri="{FF2B5EF4-FFF2-40B4-BE49-F238E27FC236}">
                <a16:creationId xmlns:a16="http://schemas.microsoft.com/office/drawing/2014/main" id="{A2916F7E-65F2-D6C1-312F-891203FDF3C6}"/>
              </a:ext>
            </a:extLst>
          </p:cNvPr>
          <p:cNvGraphicFramePr>
            <a:graphicFrameLocks noGrp="1"/>
          </p:cNvGraphicFramePr>
          <p:nvPr>
            <p:ph idx="1"/>
            <p:extLst>
              <p:ext uri="{D42A27DB-BD31-4B8C-83A1-F6EECF244321}">
                <p14:modId xmlns:p14="http://schemas.microsoft.com/office/powerpoint/2010/main" val="2499203867"/>
              </p:ext>
            </p:extLst>
          </p:nvPr>
        </p:nvGraphicFramePr>
        <p:xfrm>
          <a:off x="1430338" y="2286000"/>
          <a:ext cx="9237662" cy="381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Video 10">
            <a:hlinkClick r:id="" action="ppaction://media"/>
            <a:extLst>
              <a:ext uri="{FF2B5EF4-FFF2-40B4-BE49-F238E27FC236}">
                <a16:creationId xmlns:a16="http://schemas.microsoft.com/office/drawing/2014/main" id="{E448892B-8FF8-6172-8C7A-23CA3617815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94695891"/>
      </p:ext>
    </p:extLst>
  </p:cSld>
  <p:clrMapOvr>
    <a:masterClrMapping/>
  </p:clrMapOvr>
  <mc:AlternateContent xmlns:mc="http://schemas.openxmlformats.org/markup-compatibility/2006">
    <mc:Choice xmlns:p14="http://schemas.microsoft.com/office/powerpoint/2010/main" Requires="p14">
      <p:transition spd="slow" p14:dur="2000" advTm="8139"/>
    </mc:Choice>
    <mc:Fallback>
      <p:transition spd="slow" advTm="8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06C555-EEB6-4C70-4F08-23518AA7CF25}"/>
              </a:ext>
            </a:extLst>
          </p:cNvPr>
          <p:cNvSpPr>
            <a:spLocks noGrp="1"/>
          </p:cNvSpPr>
          <p:nvPr>
            <p:ph type="title"/>
          </p:nvPr>
        </p:nvSpPr>
        <p:spPr>
          <a:xfrm>
            <a:off x="1104897" y="762001"/>
            <a:ext cx="5333365" cy="1141004"/>
          </a:xfrm>
        </p:spPr>
        <p:txBody>
          <a:bodyPr>
            <a:normAutofit/>
          </a:bodyPr>
          <a:lstStyle/>
          <a:p>
            <a:r>
              <a:rPr lang="de-DE"/>
              <a:t>Project Recap</a:t>
            </a:r>
            <a:endParaRPr lang="en-US" dirty="0"/>
          </a:p>
        </p:txBody>
      </p:sp>
      <p:sp>
        <p:nvSpPr>
          <p:cNvPr id="3" name="Content Placeholder 2">
            <a:extLst>
              <a:ext uri="{FF2B5EF4-FFF2-40B4-BE49-F238E27FC236}">
                <a16:creationId xmlns:a16="http://schemas.microsoft.com/office/drawing/2014/main" id="{CEE5B5B5-78C5-16C7-354C-78146AF7597D}"/>
              </a:ext>
            </a:extLst>
          </p:cNvPr>
          <p:cNvSpPr>
            <a:spLocks noGrp="1"/>
          </p:cNvSpPr>
          <p:nvPr>
            <p:ph idx="1"/>
          </p:nvPr>
        </p:nvSpPr>
        <p:spPr>
          <a:xfrm>
            <a:off x="1104897" y="2259698"/>
            <a:ext cx="4991103" cy="3836301"/>
          </a:xfrm>
        </p:spPr>
        <p:txBody>
          <a:bodyPr>
            <a:normAutofit/>
          </a:bodyPr>
          <a:lstStyle/>
          <a:p>
            <a:r>
              <a:rPr lang="en-GB">
                <a:latin typeface="Söhne"/>
              </a:rPr>
              <a:t>O</a:t>
            </a:r>
            <a:r>
              <a:rPr lang="en-GB" b="0" i="0">
                <a:effectLst/>
                <a:latin typeface="Söhne"/>
              </a:rPr>
              <a:t>nline retail store want to review their data and provide insights that would be valuable to the CEO and CMO of the business. The aim was to analyse the major contributing factors to the revenue so that the management can plan strategically for the next year.</a:t>
            </a:r>
            <a:endParaRPr lang="en-US"/>
          </a:p>
        </p:txBody>
      </p:sp>
      <p:sp>
        <p:nvSpPr>
          <p:cNvPr id="12" name="Oval 11">
            <a:extLst>
              <a:ext uri="{FF2B5EF4-FFF2-40B4-BE49-F238E27FC236}">
                <a16:creationId xmlns:a16="http://schemas.microsoft.com/office/drawing/2014/main" id="{CE9A9457-874F-4EEB-BF07-9CEA561C1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9965" y="1114197"/>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tore">
            <a:extLst>
              <a:ext uri="{FF2B5EF4-FFF2-40B4-BE49-F238E27FC236}">
                <a16:creationId xmlns:a16="http://schemas.microsoft.com/office/drawing/2014/main" id="{4B7A4412-02E9-5464-9109-D0956EBBE9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16075" y="1890308"/>
            <a:ext cx="3077384" cy="3077384"/>
          </a:xfrm>
          <a:prstGeom prst="rect">
            <a:avLst/>
          </a:prstGeom>
        </p:spPr>
      </p:pic>
      <p:pic>
        <p:nvPicPr>
          <p:cNvPr id="9" name="Video 8">
            <a:hlinkClick r:id="" action="ppaction://media"/>
            <a:extLst>
              <a:ext uri="{FF2B5EF4-FFF2-40B4-BE49-F238E27FC236}">
                <a16:creationId xmlns:a16="http://schemas.microsoft.com/office/drawing/2014/main" id="{E8C9B922-D15D-95CF-DDD4-816AC68E1D5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34195927"/>
      </p:ext>
    </p:extLst>
  </p:cSld>
  <p:clrMapOvr>
    <a:masterClrMapping/>
  </p:clrMapOvr>
  <mc:AlternateContent xmlns:mc="http://schemas.openxmlformats.org/markup-compatibility/2006">
    <mc:Choice xmlns:p14="http://schemas.microsoft.com/office/powerpoint/2010/main" Requires="p14">
      <p:transition spd="slow" p14:dur="2000" advTm="22952"/>
    </mc:Choice>
    <mc:Fallback>
      <p:transition spd="slow" advTm="22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5B25A0-F210-1ADE-3E9B-9CD2C8B50837}"/>
              </a:ext>
            </a:extLst>
          </p:cNvPr>
          <p:cNvSpPr>
            <a:spLocks noGrp="1"/>
          </p:cNvSpPr>
          <p:nvPr>
            <p:ph type="title"/>
          </p:nvPr>
        </p:nvSpPr>
        <p:spPr>
          <a:xfrm>
            <a:off x="1104897" y="762001"/>
            <a:ext cx="5333365" cy="1141004"/>
          </a:xfrm>
        </p:spPr>
        <p:txBody>
          <a:bodyPr>
            <a:normAutofit/>
          </a:bodyPr>
          <a:lstStyle/>
          <a:p>
            <a:r>
              <a:rPr lang="de-DE"/>
              <a:t>problem</a:t>
            </a:r>
            <a:endParaRPr lang="en-US" dirty="0"/>
          </a:p>
        </p:txBody>
      </p:sp>
      <p:sp>
        <p:nvSpPr>
          <p:cNvPr id="3" name="Content Placeholder 2">
            <a:extLst>
              <a:ext uri="{FF2B5EF4-FFF2-40B4-BE49-F238E27FC236}">
                <a16:creationId xmlns:a16="http://schemas.microsoft.com/office/drawing/2014/main" id="{29BDC137-BF0E-9EDC-AAE1-2BF919531EBA}"/>
              </a:ext>
            </a:extLst>
          </p:cNvPr>
          <p:cNvSpPr>
            <a:spLocks noGrp="1"/>
          </p:cNvSpPr>
          <p:nvPr>
            <p:ph idx="1"/>
          </p:nvPr>
        </p:nvSpPr>
        <p:spPr>
          <a:xfrm>
            <a:off x="1104897" y="2259698"/>
            <a:ext cx="4991103" cy="3836301"/>
          </a:xfrm>
        </p:spPr>
        <p:txBody>
          <a:bodyPr>
            <a:normAutofit/>
          </a:bodyPr>
          <a:lstStyle/>
          <a:p>
            <a:r>
              <a:rPr lang="en-GB" b="0" i="0" dirty="0">
                <a:effectLst/>
                <a:latin typeface="Söhne"/>
              </a:rPr>
              <a:t>The leadership was interested in seeking guidance into areas that are performing well so that they can keep a clear focus on what’s working. They were also interested in viewing different metrics based on the demographic information available in the data.</a:t>
            </a:r>
            <a:endParaRPr lang="en-US" dirty="0"/>
          </a:p>
        </p:txBody>
      </p:sp>
      <p:sp>
        <p:nvSpPr>
          <p:cNvPr id="12" name="Oval 11">
            <a:extLst>
              <a:ext uri="{FF2B5EF4-FFF2-40B4-BE49-F238E27FC236}">
                <a16:creationId xmlns:a16="http://schemas.microsoft.com/office/drawing/2014/main" id="{CE9A9457-874F-4EEB-BF07-9CEA561C1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9965" y="1114197"/>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omment Urgent">
            <a:extLst>
              <a:ext uri="{FF2B5EF4-FFF2-40B4-BE49-F238E27FC236}">
                <a16:creationId xmlns:a16="http://schemas.microsoft.com/office/drawing/2014/main" id="{310F2C7F-C58F-B319-D360-5582F301E6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16075" y="1890308"/>
            <a:ext cx="3077384" cy="3077384"/>
          </a:xfrm>
          <a:prstGeom prst="rect">
            <a:avLst/>
          </a:prstGeom>
        </p:spPr>
      </p:pic>
      <p:pic>
        <p:nvPicPr>
          <p:cNvPr id="9" name="Video 8">
            <a:hlinkClick r:id="" action="ppaction://media"/>
            <a:extLst>
              <a:ext uri="{FF2B5EF4-FFF2-40B4-BE49-F238E27FC236}">
                <a16:creationId xmlns:a16="http://schemas.microsoft.com/office/drawing/2014/main" id="{0DBEFC67-E791-8452-CF3D-20E77059A7C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11145993"/>
      </p:ext>
    </p:extLst>
  </p:cSld>
  <p:clrMapOvr>
    <a:masterClrMapping/>
  </p:clrMapOvr>
  <mc:AlternateContent xmlns:mc="http://schemas.openxmlformats.org/markup-compatibility/2006">
    <mc:Choice xmlns:p14="http://schemas.microsoft.com/office/powerpoint/2010/main" Requires="p14">
      <p:transition spd="slow" p14:dur="2000" advTm="17749"/>
    </mc:Choice>
    <mc:Fallback>
      <p:transition spd="slow" advTm="17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AF7B4-7339-B807-21BD-C3ABDB0CB854}"/>
              </a:ext>
            </a:extLst>
          </p:cNvPr>
          <p:cNvSpPr>
            <a:spLocks noGrp="1"/>
          </p:cNvSpPr>
          <p:nvPr>
            <p:ph type="title"/>
          </p:nvPr>
        </p:nvSpPr>
        <p:spPr/>
        <p:txBody>
          <a:bodyPr/>
          <a:lstStyle/>
          <a:p>
            <a:pPr algn="ctr"/>
            <a:r>
              <a:rPr lang="de-DE" sz="4000" dirty="0" err="1"/>
              <a:t>Proces</a:t>
            </a:r>
            <a:endParaRPr lang="en-US" sz="4000" dirty="0"/>
          </a:p>
        </p:txBody>
      </p:sp>
      <p:graphicFrame>
        <p:nvGraphicFramePr>
          <p:cNvPr id="5" name="Content Placeholder 2">
            <a:extLst>
              <a:ext uri="{FF2B5EF4-FFF2-40B4-BE49-F238E27FC236}">
                <a16:creationId xmlns:a16="http://schemas.microsoft.com/office/drawing/2014/main" id="{627C080D-9303-AABF-99E0-8573027875BC}"/>
              </a:ext>
            </a:extLst>
          </p:cNvPr>
          <p:cNvGraphicFramePr>
            <a:graphicFrameLocks noGrp="1"/>
          </p:cNvGraphicFramePr>
          <p:nvPr>
            <p:ph idx="1"/>
            <p:extLst>
              <p:ext uri="{D42A27DB-BD31-4B8C-83A1-F6EECF244321}">
                <p14:modId xmlns:p14="http://schemas.microsoft.com/office/powerpoint/2010/main" val="1666149653"/>
              </p:ext>
            </p:extLst>
          </p:nvPr>
        </p:nvGraphicFramePr>
        <p:xfrm>
          <a:off x="1429566" y="2286000"/>
          <a:ext cx="9238434" cy="381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Video 7">
            <a:hlinkClick r:id="" action="ppaction://media"/>
            <a:extLst>
              <a:ext uri="{FF2B5EF4-FFF2-40B4-BE49-F238E27FC236}">
                <a16:creationId xmlns:a16="http://schemas.microsoft.com/office/drawing/2014/main" id="{62F7E248-3EE9-2FFC-F5B6-379F0AB2F7F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29565760"/>
      </p:ext>
    </p:extLst>
  </p:cSld>
  <p:clrMapOvr>
    <a:masterClrMapping/>
  </p:clrMapOvr>
  <mc:AlternateContent xmlns:mc="http://schemas.openxmlformats.org/markup-compatibility/2006">
    <mc:Choice xmlns:p14="http://schemas.microsoft.com/office/powerpoint/2010/main" Requires="p14">
      <p:transition spd="slow" p14:dur="2000" advTm="28640"/>
    </mc:Choice>
    <mc:Fallback>
      <p:transition spd="slow" advTm="28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1EFA94-21CF-D0EF-1000-DDD514AB045A}"/>
              </a:ext>
            </a:extLst>
          </p:cNvPr>
          <p:cNvPicPr>
            <a:picLocks noChangeAspect="1"/>
          </p:cNvPicPr>
          <p:nvPr/>
        </p:nvPicPr>
        <p:blipFill>
          <a:blip r:embed="rId5"/>
          <a:stretch>
            <a:fillRect/>
          </a:stretch>
        </p:blipFill>
        <p:spPr>
          <a:xfrm>
            <a:off x="750277" y="1381044"/>
            <a:ext cx="10925908" cy="4095911"/>
          </a:xfrm>
          <a:prstGeom prst="rect">
            <a:avLst/>
          </a:prstGeom>
        </p:spPr>
      </p:pic>
      <p:pic>
        <p:nvPicPr>
          <p:cNvPr id="9" name="Video 8">
            <a:hlinkClick r:id="" action="ppaction://media"/>
            <a:extLst>
              <a:ext uri="{FF2B5EF4-FFF2-40B4-BE49-F238E27FC236}">
                <a16:creationId xmlns:a16="http://schemas.microsoft.com/office/drawing/2014/main" id="{693D4674-7219-06AC-4EC8-B65B3548734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56302430"/>
      </p:ext>
    </p:extLst>
  </p:cSld>
  <p:clrMapOvr>
    <a:masterClrMapping/>
  </p:clrMapOvr>
  <mc:AlternateContent xmlns:mc="http://schemas.openxmlformats.org/markup-compatibility/2006">
    <mc:Choice xmlns:p14="http://schemas.microsoft.com/office/powerpoint/2010/main" Requires="p14">
      <p:transition spd="slow" p14:dur="2000" advTm="6612"/>
    </mc:Choice>
    <mc:Fallback>
      <p:transition spd="slow" advTm="6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40E0E787-6A3F-4579-9E73-AC9FBB0E3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8246A3-F9FE-D0E9-90EF-879F8938CE81}"/>
              </a:ext>
            </a:extLst>
          </p:cNvPr>
          <p:cNvSpPr>
            <a:spLocks noGrp="1"/>
          </p:cNvSpPr>
          <p:nvPr>
            <p:ph type="title"/>
          </p:nvPr>
        </p:nvSpPr>
        <p:spPr>
          <a:xfrm>
            <a:off x="914400" y="1147481"/>
            <a:ext cx="4244341" cy="2532980"/>
          </a:xfrm>
        </p:spPr>
        <p:txBody>
          <a:bodyPr vert="horz" lIns="91440" tIns="45720" rIns="91440" bIns="45720" rtlCol="0" anchor="b">
            <a:normAutofit/>
          </a:bodyPr>
          <a:lstStyle/>
          <a:p>
            <a:pPr algn="ctr"/>
            <a:r>
              <a:rPr lang="en-US" dirty="0"/>
              <a:t>Insights</a:t>
            </a:r>
          </a:p>
        </p:txBody>
      </p:sp>
      <p:sp>
        <p:nvSpPr>
          <p:cNvPr id="21" name="Oval 20">
            <a:extLst>
              <a:ext uri="{FF2B5EF4-FFF2-40B4-BE49-F238E27FC236}">
                <a16:creationId xmlns:a16="http://schemas.microsoft.com/office/drawing/2014/main" id="{C9738BEF-1509-49AB-94B0-7D2B621889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9412" y="756110"/>
            <a:ext cx="5360305" cy="53603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ightbulb">
            <a:extLst>
              <a:ext uri="{FF2B5EF4-FFF2-40B4-BE49-F238E27FC236}">
                <a16:creationId xmlns:a16="http://schemas.microsoft.com/office/drawing/2014/main" id="{A8FEC2C2-BAED-1BBB-4063-6240754A36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65831" y="1599601"/>
            <a:ext cx="3658798" cy="3658798"/>
          </a:xfrm>
          <a:prstGeom prst="rect">
            <a:avLst/>
          </a:prstGeom>
        </p:spPr>
      </p:pic>
      <p:cxnSp>
        <p:nvCxnSpPr>
          <p:cNvPr id="23" name="Straight Connector 22">
            <a:extLst>
              <a:ext uri="{FF2B5EF4-FFF2-40B4-BE49-F238E27FC236}">
                <a16:creationId xmlns:a16="http://schemas.microsoft.com/office/drawing/2014/main" id="{651B3B56-501F-42FF-8534-28EF7857BD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50993" y="399708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Video 7">
            <a:hlinkClick r:id="" action="ppaction://media"/>
            <a:extLst>
              <a:ext uri="{FF2B5EF4-FFF2-40B4-BE49-F238E27FC236}">
                <a16:creationId xmlns:a16="http://schemas.microsoft.com/office/drawing/2014/main" id="{22C1FF60-9C3D-3CA8-A31A-2D519816450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85130023"/>
      </p:ext>
    </p:extLst>
  </p:cSld>
  <p:clrMapOvr>
    <a:masterClrMapping/>
  </p:clrMapOvr>
  <mc:AlternateContent xmlns:mc="http://schemas.openxmlformats.org/markup-compatibility/2006">
    <mc:Choice xmlns:p14="http://schemas.microsoft.com/office/powerpoint/2010/main" Requires="p14">
      <p:transition spd="slow" p14:dur="2000" advTm="2424"/>
    </mc:Choice>
    <mc:Fallback>
      <p:transition spd="slow" advTm="2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F378-3DA4-1B2E-9563-3645EDB9939D}"/>
              </a:ext>
            </a:extLst>
          </p:cNvPr>
          <p:cNvSpPr>
            <a:spLocks noGrp="1"/>
          </p:cNvSpPr>
          <p:nvPr>
            <p:ph type="title"/>
          </p:nvPr>
        </p:nvSpPr>
        <p:spPr/>
        <p:txBody>
          <a:bodyPr/>
          <a:lstStyle/>
          <a:p>
            <a:r>
              <a:rPr lang="en-GB" sz="1200" b="1" i="0" u="sng" dirty="0">
                <a:effectLst/>
                <a:latin typeface="Open Sans" panose="020B0606030504020204" pitchFamily="34" charset="0"/>
              </a:rPr>
              <a:t>Question 1</a:t>
            </a:r>
            <a:br>
              <a:rPr lang="en-GB" sz="1200" dirty="0"/>
            </a:br>
            <a:r>
              <a:rPr lang="en-GB" sz="1200" b="0" i="0" dirty="0">
                <a:effectLst/>
                <a:latin typeface="Open Sans" panose="020B0606030504020204" pitchFamily="34" charset="0"/>
              </a:rPr>
              <a:t>The CEO of the retail store is interested to view the time series of the revenue data for the year 2011 only. </a:t>
            </a:r>
            <a:endParaRPr lang="en-US" sz="1200" dirty="0"/>
          </a:p>
        </p:txBody>
      </p:sp>
      <p:pic>
        <p:nvPicPr>
          <p:cNvPr id="5" name="Picture 4">
            <a:extLst>
              <a:ext uri="{FF2B5EF4-FFF2-40B4-BE49-F238E27FC236}">
                <a16:creationId xmlns:a16="http://schemas.microsoft.com/office/drawing/2014/main" id="{9F4C1CE2-EE62-6789-64DE-AE54CA8636FC}"/>
              </a:ext>
            </a:extLst>
          </p:cNvPr>
          <p:cNvPicPr>
            <a:picLocks noChangeAspect="1"/>
          </p:cNvPicPr>
          <p:nvPr/>
        </p:nvPicPr>
        <p:blipFill>
          <a:blip r:embed="rId5"/>
          <a:stretch>
            <a:fillRect/>
          </a:stretch>
        </p:blipFill>
        <p:spPr>
          <a:xfrm>
            <a:off x="2224965" y="2241312"/>
            <a:ext cx="6895590" cy="4075280"/>
          </a:xfrm>
          <a:prstGeom prst="rect">
            <a:avLst/>
          </a:prstGeom>
        </p:spPr>
      </p:pic>
      <p:pic>
        <p:nvPicPr>
          <p:cNvPr id="9" name="Video 8">
            <a:hlinkClick r:id="" action="ppaction://media"/>
            <a:extLst>
              <a:ext uri="{FF2B5EF4-FFF2-40B4-BE49-F238E27FC236}">
                <a16:creationId xmlns:a16="http://schemas.microsoft.com/office/drawing/2014/main" id="{87E2E740-CECF-FA29-ED9A-5E9D9CD43BB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86418805"/>
      </p:ext>
    </p:extLst>
  </p:cSld>
  <p:clrMapOvr>
    <a:masterClrMapping/>
  </p:clrMapOvr>
  <mc:AlternateContent xmlns:mc="http://schemas.openxmlformats.org/markup-compatibility/2006">
    <mc:Choice xmlns:p14="http://schemas.microsoft.com/office/powerpoint/2010/main" Requires="p14">
      <p:transition spd="slow" p14:dur="2000" advTm="10998"/>
    </mc:Choice>
    <mc:Fallback>
      <p:transition spd="slow" advTm="10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4FFAA-2334-92D2-9E95-41C62B6EABEC}"/>
              </a:ext>
            </a:extLst>
          </p:cNvPr>
          <p:cNvSpPr>
            <a:spLocks noGrp="1"/>
          </p:cNvSpPr>
          <p:nvPr>
            <p:ph type="title"/>
          </p:nvPr>
        </p:nvSpPr>
        <p:spPr/>
        <p:txBody>
          <a:bodyPr/>
          <a:lstStyle/>
          <a:p>
            <a:r>
              <a:rPr lang="en-GB" sz="1100" b="1" i="0" u="sng" dirty="0">
                <a:effectLst/>
                <a:latin typeface="Open Sans" panose="020B0606030504020204" pitchFamily="34" charset="0"/>
              </a:rPr>
              <a:t>Question 2</a:t>
            </a:r>
            <a:br>
              <a:rPr lang="en-GB" sz="1100" dirty="0"/>
            </a:br>
            <a:r>
              <a:rPr lang="en-GB" sz="1100" b="0" i="0" dirty="0">
                <a:effectLst/>
                <a:latin typeface="Open Sans" panose="020B0606030504020204" pitchFamily="34" charset="0"/>
              </a:rPr>
              <a:t>The CMO is interested in viewing the top 10 countries which are generating the highest revenue. Additionally, the CMO is also interested in viewing the quantity sold along with the revenue generated.</a:t>
            </a:r>
            <a:endParaRPr lang="en-US" sz="1100" dirty="0"/>
          </a:p>
        </p:txBody>
      </p:sp>
      <p:pic>
        <p:nvPicPr>
          <p:cNvPr id="5" name="Picture 4">
            <a:extLst>
              <a:ext uri="{FF2B5EF4-FFF2-40B4-BE49-F238E27FC236}">
                <a16:creationId xmlns:a16="http://schemas.microsoft.com/office/drawing/2014/main" id="{EC7D2E31-8102-10FC-287E-4DBB2204B306}"/>
              </a:ext>
            </a:extLst>
          </p:cNvPr>
          <p:cNvPicPr>
            <a:picLocks noChangeAspect="1"/>
          </p:cNvPicPr>
          <p:nvPr/>
        </p:nvPicPr>
        <p:blipFill>
          <a:blip r:embed="rId5"/>
          <a:stretch>
            <a:fillRect/>
          </a:stretch>
        </p:blipFill>
        <p:spPr>
          <a:xfrm>
            <a:off x="2172677" y="2207914"/>
            <a:ext cx="7752212" cy="4321840"/>
          </a:xfrm>
          <a:prstGeom prst="rect">
            <a:avLst/>
          </a:prstGeom>
        </p:spPr>
      </p:pic>
      <p:pic>
        <p:nvPicPr>
          <p:cNvPr id="9" name="Video 8">
            <a:hlinkClick r:id="" action="ppaction://media"/>
            <a:extLst>
              <a:ext uri="{FF2B5EF4-FFF2-40B4-BE49-F238E27FC236}">
                <a16:creationId xmlns:a16="http://schemas.microsoft.com/office/drawing/2014/main" id="{CD107517-AFAC-5F0A-6BB2-F5BB213CBFC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93899608"/>
      </p:ext>
    </p:extLst>
  </p:cSld>
  <p:clrMapOvr>
    <a:masterClrMapping/>
  </p:clrMapOvr>
  <mc:AlternateContent xmlns:mc="http://schemas.openxmlformats.org/markup-compatibility/2006">
    <mc:Choice xmlns:p14="http://schemas.microsoft.com/office/powerpoint/2010/main" Requires="p14">
      <p:transition spd="slow" p14:dur="2000" advTm="17401"/>
    </mc:Choice>
    <mc:Fallback>
      <p:transition spd="slow" advTm="17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Portal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667</Words>
  <Application>Microsoft Office PowerPoint</Application>
  <PresentationFormat>Widescreen</PresentationFormat>
  <Paragraphs>48</Paragraphs>
  <Slides>14</Slides>
  <Notes>8</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Open Sans</vt:lpstr>
      <vt:lpstr>Söhne</vt:lpstr>
      <vt:lpstr>Trade Gothic Next Cond</vt:lpstr>
      <vt:lpstr>Trade Gothic Next Light</vt:lpstr>
      <vt:lpstr>PortalVTI</vt:lpstr>
      <vt:lpstr>Tata- Retail Store</vt:lpstr>
      <vt:lpstr>Today‘s Agenda</vt:lpstr>
      <vt:lpstr>Project Recap</vt:lpstr>
      <vt:lpstr>problem</vt:lpstr>
      <vt:lpstr>Proces</vt:lpstr>
      <vt:lpstr>PowerPoint Presentation</vt:lpstr>
      <vt:lpstr>Insights</vt:lpstr>
      <vt:lpstr>Question 1 The CEO of the retail store is interested to view the time series of the revenue data for the year 2011 only. </vt:lpstr>
      <vt:lpstr>Question 2 The CMO is interested in viewing the top 10 countries which are generating the highest revenue. Additionally, the CMO is also interested in viewing the quantity sold along with the revenue generated.</vt:lpstr>
      <vt:lpstr>Question 3 The CMO of the online retail store wants to view the information on the top 10 customers by revenue.</vt:lpstr>
      <vt:lpstr>Question 4 The CEO is looking to gain insights on the demand for their products. He wants to look at all countries and see which regions have the greatest demand for their products. </vt:lpstr>
      <vt:lpstr>Insights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Tata- Retail Store</dc:title>
  <dc:creator>Sara Malakovska</dc:creator>
  <cp:lastModifiedBy>Sara Malakovska</cp:lastModifiedBy>
  <cp:revision>1</cp:revision>
  <dcterms:created xsi:type="dcterms:W3CDTF">2023-04-17T11:27:25Z</dcterms:created>
  <dcterms:modified xsi:type="dcterms:W3CDTF">2023-04-17T13:07:28Z</dcterms:modified>
</cp:coreProperties>
</file>